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2"/>
  </p:sldMasterIdLst>
  <p:notesMasterIdLst>
    <p:notesMasterId r:id="rId14"/>
  </p:notesMasterIdLst>
  <p:sldIdLst>
    <p:sldId id="258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65" autoAdjust="0"/>
    <p:restoredTop sz="30762" autoAdjust="0"/>
  </p:normalViewPr>
  <p:slideViewPr>
    <p:cSldViewPr>
      <p:cViewPr varScale="1">
        <p:scale>
          <a:sx n="106" d="100"/>
          <a:sy n="106" d="100"/>
        </p:scale>
        <p:origin x="-96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03945A-07DD-491D-B79A-2C860200F458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841650B-52D1-4F59-AE24-74D86F714F74}">
      <dgm:prSet phldrT="[Texto]" custT="1"/>
      <dgm:spPr/>
      <dgm:t>
        <a:bodyPr/>
        <a:lstStyle/>
        <a:p>
          <a:pPr algn="r"/>
          <a:r>
            <a:rPr lang="es-ES" sz="1800" i="1" dirty="0" smtClean="0"/>
            <a:t>“Pienso, luego existo” Descartes, 1637</a:t>
          </a:r>
          <a:endParaRPr lang="es-ES" sz="1800" i="1" dirty="0"/>
        </a:p>
      </dgm:t>
    </dgm:pt>
    <dgm:pt modelId="{232623DE-BEF5-431F-8E1F-D611E0416CD0}" type="parTrans" cxnId="{692C5288-AB3E-4C29-B20D-ED6C271D0160}">
      <dgm:prSet/>
      <dgm:spPr/>
      <dgm:t>
        <a:bodyPr/>
        <a:lstStyle/>
        <a:p>
          <a:endParaRPr lang="es-ES"/>
        </a:p>
      </dgm:t>
    </dgm:pt>
    <dgm:pt modelId="{647A4FD5-8B4B-4007-9399-5CCFD7D1E238}" type="sibTrans" cxnId="{692C5288-AB3E-4C29-B20D-ED6C271D0160}">
      <dgm:prSet/>
      <dgm:spPr/>
      <dgm:t>
        <a:bodyPr/>
        <a:lstStyle/>
        <a:p>
          <a:endParaRPr lang="es-ES"/>
        </a:p>
      </dgm:t>
    </dgm:pt>
    <dgm:pt modelId="{64627E28-D6AA-4A4A-9A06-3FEF4C2C3A8C}">
      <dgm:prSet phldrT="[Texto]"/>
      <dgm:spPr/>
      <dgm:t>
        <a:bodyPr/>
        <a:lstStyle/>
        <a:p>
          <a:pPr algn="r"/>
          <a:r>
            <a:rPr lang="es-ES" dirty="0" smtClean="0"/>
            <a:t>“La consciencia que dice “existo” no es la consciencia que piensa” Jean-Paul Sartre</a:t>
          </a:r>
          <a:endParaRPr lang="es-ES" dirty="0"/>
        </a:p>
      </dgm:t>
    </dgm:pt>
    <dgm:pt modelId="{D7E02418-73B6-482D-A1C7-7F340D6BDFD7}" type="parTrans" cxnId="{F1759450-3557-4DC4-9903-829DEFE7AA80}">
      <dgm:prSet/>
      <dgm:spPr/>
      <dgm:t>
        <a:bodyPr/>
        <a:lstStyle/>
        <a:p>
          <a:endParaRPr lang="es-ES"/>
        </a:p>
      </dgm:t>
    </dgm:pt>
    <dgm:pt modelId="{6F84480E-40F1-429D-843C-7CA4C402C96A}" type="sibTrans" cxnId="{F1759450-3557-4DC4-9903-829DEFE7AA80}">
      <dgm:prSet/>
      <dgm:spPr/>
      <dgm:t>
        <a:bodyPr/>
        <a:lstStyle/>
        <a:p>
          <a:endParaRPr lang="es-ES"/>
        </a:p>
      </dgm:t>
    </dgm:pt>
    <dgm:pt modelId="{F9095A36-4102-488A-BFA3-B8DF54C8D5B7}" type="pres">
      <dgm:prSet presAssocID="{F403945A-07DD-491D-B79A-2C860200F45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535F8A0-A65E-4878-93F7-7D553FACEEFB}" type="pres">
      <dgm:prSet presAssocID="{F403945A-07DD-491D-B79A-2C860200F458}" presName="dummyMaxCanvas" presStyleCnt="0">
        <dgm:presLayoutVars/>
      </dgm:prSet>
      <dgm:spPr/>
    </dgm:pt>
    <dgm:pt modelId="{D2CF2C33-08D3-4608-9290-82865BE6628B}" type="pres">
      <dgm:prSet presAssocID="{F403945A-07DD-491D-B79A-2C860200F458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EA13AD-7EF3-4DE5-A883-2276A73B51C3}" type="pres">
      <dgm:prSet presAssocID="{F403945A-07DD-491D-B79A-2C860200F458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5D021B-E510-4AA9-B517-29C52F259554}" type="pres">
      <dgm:prSet presAssocID="{F403945A-07DD-491D-B79A-2C860200F458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BDA2AF8-B0E9-4CC8-A66F-1BE21B24DF0D}" type="pres">
      <dgm:prSet presAssocID="{F403945A-07DD-491D-B79A-2C860200F458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3933BF2-9568-4DD0-B468-3A7FCE269457}" type="pres">
      <dgm:prSet presAssocID="{F403945A-07DD-491D-B79A-2C860200F458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15EB1B7-66C6-4EBB-95EF-ACC75BE631E6}" type="presOf" srcId="{5841650B-52D1-4F59-AE24-74D86F714F74}" destId="{0BDA2AF8-B0E9-4CC8-A66F-1BE21B24DF0D}" srcOrd="1" destOrd="0" presId="urn:microsoft.com/office/officeart/2005/8/layout/vProcess5"/>
    <dgm:cxn modelId="{84D7F7F6-1501-49DC-AF34-49FA41979487}" type="presOf" srcId="{5841650B-52D1-4F59-AE24-74D86F714F74}" destId="{D2CF2C33-08D3-4608-9290-82865BE6628B}" srcOrd="0" destOrd="0" presId="urn:microsoft.com/office/officeart/2005/8/layout/vProcess5"/>
    <dgm:cxn modelId="{692C5288-AB3E-4C29-B20D-ED6C271D0160}" srcId="{F403945A-07DD-491D-B79A-2C860200F458}" destId="{5841650B-52D1-4F59-AE24-74D86F714F74}" srcOrd="0" destOrd="0" parTransId="{232623DE-BEF5-431F-8E1F-D611E0416CD0}" sibTransId="{647A4FD5-8B4B-4007-9399-5CCFD7D1E238}"/>
    <dgm:cxn modelId="{63278D37-9521-4350-B563-4AC5A0675465}" type="presOf" srcId="{F403945A-07DD-491D-B79A-2C860200F458}" destId="{F9095A36-4102-488A-BFA3-B8DF54C8D5B7}" srcOrd="0" destOrd="0" presId="urn:microsoft.com/office/officeart/2005/8/layout/vProcess5"/>
    <dgm:cxn modelId="{F1759450-3557-4DC4-9903-829DEFE7AA80}" srcId="{F403945A-07DD-491D-B79A-2C860200F458}" destId="{64627E28-D6AA-4A4A-9A06-3FEF4C2C3A8C}" srcOrd="1" destOrd="0" parTransId="{D7E02418-73B6-482D-A1C7-7F340D6BDFD7}" sibTransId="{6F84480E-40F1-429D-843C-7CA4C402C96A}"/>
    <dgm:cxn modelId="{D22AED3F-1D66-4FD9-8763-371AADBD0DF6}" type="presOf" srcId="{64627E28-D6AA-4A4A-9A06-3FEF4C2C3A8C}" destId="{6DEA13AD-7EF3-4DE5-A883-2276A73B51C3}" srcOrd="0" destOrd="0" presId="urn:microsoft.com/office/officeart/2005/8/layout/vProcess5"/>
    <dgm:cxn modelId="{73C9E8E1-2AEC-4F9E-8A7D-A23E95AB1FC6}" type="presOf" srcId="{64627E28-D6AA-4A4A-9A06-3FEF4C2C3A8C}" destId="{63933BF2-9568-4DD0-B468-3A7FCE269457}" srcOrd="1" destOrd="0" presId="urn:microsoft.com/office/officeart/2005/8/layout/vProcess5"/>
    <dgm:cxn modelId="{ED4B37E8-B5A9-470D-86CE-942744D4D4E8}" type="presOf" srcId="{647A4FD5-8B4B-4007-9399-5CCFD7D1E238}" destId="{E35D021B-E510-4AA9-B517-29C52F259554}" srcOrd="0" destOrd="0" presId="urn:microsoft.com/office/officeart/2005/8/layout/vProcess5"/>
    <dgm:cxn modelId="{527ED4EF-39C3-4E35-877A-4D4F92E74219}" type="presParOf" srcId="{F9095A36-4102-488A-BFA3-B8DF54C8D5B7}" destId="{0535F8A0-A65E-4878-93F7-7D553FACEEFB}" srcOrd="0" destOrd="0" presId="urn:microsoft.com/office/officeart/2005/8/layout/vProcess5"/>
    <dgm:cxn modelId="{917F009F-5C45-4C91-B1C1-7B1482686DBF}" type="presParOf" srcId="{F9095A36-4102-488A-BFA3-B8DF54C8D5B7}" destId="{D2CF2C33-08D3-4608-9290-82865BE6628B}" srcOrd="1" destOrd="0" presId="urn:microsoft.com/office/officeart/2005/8/layout/vProcess5"/>
    <dgm:cxn modelId="{45323748-9442-4BC3-8926-136F3E559CE7}" type="presParOf" srcId="{F9095A36-4102-488A-BFA3-B8DF54C8D5B7}" destId="{6DEA13AD-7EF3-4DE5-A883-2276A73B51C3}" srcOrd="2" destOrd="0" presId="urn:microsoft.com/office/officeart/2005/8/layout/vProcess5"/>
    <dgm:cxn modelId="{951D226C-16AB-448B-ADF4-191445431A8D}" type="presParOf" srcId="{F9095A36-4102-488A-BFA3-B8DF54C8D5B7}" destId="{E35D021B-E510-4AA9-B517-29C52F259554}" srcOrd="3" destOrd="0" presId="urn:microsoft.com/office/officeart/2005/8/layout/vProcess5"/>
    <dgm:cxn modelId="{3DEA7565-7E76-4ED0-8BD8-D3B7E2E2688E}" type="presParOf" srcId="{F9095A36-4102-488A-BFA3-B8DF54C8D5B7}" destId="{0BDA2AF8-B0E9-4CC8-A66F-1BE21B24DF0D}" srcOrd="4" destOrd="0" presId="urn:microsoft.com/office/officeart/2005/8/layout/vProcess5"/>
    <dgm:cxn modelId="{0C084C2C-FBB4-49F7-BD8D-5934FDB56EAA}" type="presParOf" srcId="{F9095A36-4102-488A-BFA3-B8DF54C8D5B7}" destId="{63933BF2-9568-4DD0-B468-3A7FCE269457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E7DF56-9308-4817-93C5-BFE2686D4F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5BF9091-7888-4D8E-855B-D684F5361EBA}">
      <dgm:prSet phldrT="[Texto]" phldr="1"/>
      <dgm:spPr/>
      <dgm:t>
        <a:bodyPr/>
        <a:lstStyle/>
        <a:p>
          <a:endParaRPr lang="es-ES" dirty="0"/>
        </a:p>
      </dgm:t>
    </dgm:pt>
    <dgm:pt modelId="{7B6AF6F9-3AB8-4B10-BE86-DDDADA4F8955}" type="parTrans" cxnId="{F41C377B-FE81-441F-A5B2-C176C4B39FC6}">
      <dgm:prSet/>
      <dgm:spPr/>
      <dgm:t>
        <a:bodyPr/>
        <a:lstStyle/>
        <a:p>
          <a:endParaRPr lang="es-ES"/>
        </a:p>
      </dgm:t>
    </dgm:pt>
    <dgm:pt modelId="{88129612-51F3-47EE-A8DA-8FCC8245FC7A}" type="sibTrans" cxnId="{F41C377B-FE81-441F-A5B2-C176C4B39FC6}">
      <dgm:prSet/>
      <dgm:spPr/>
      <dgm:t>
        <a:bodyPr/>
        <a:lstStyle/>
        <a:p>
          <a:endParaRPr lang="es-ES"/>
        </a:p>
      </dgm:t>
    </dgm:pt>
    <dgm:pt modelId="{07B7EBF3-5368-4C7E-954C-D869EB5BA0B8}">
      <dgm:prSet phldrT="[Texto]"/>
      <dgm:spPr/>
      <dgm:t>
        <a:bodyPr/>
        <a:lstStyle/>
        <a:p>
          <a:r>
            <a:rPr lang="es-ES" dirty="0" smtClean="0"/>
            <a:t>Medita</a:t>
          </a:r>
          <a:endParaRPr lang="es-ES" dirty="0"/>
        </a:p>
      </dgm:t>
    </dgm:pt>
    <dgm:pt modelId="{33FECAF6-F6F5-4704-ADF3-D5A71C691450}" type="parTrans" cxnId="{E6A4E5A5-477C-4BB2-94A9-9B71CB9D0AA6}">
      <dgm:prSet/>
      <dgm:spPr/>
      <dgm:t>
        <a:bodyPr/>
        <a:lstStyle/>
        <a:p>
          <a:endParaRPr lang="es-ES"/>
        </a:p>
      </dgm:t>
    </dgm:pt>
    <dgm:pt modelId="{A1AEAE67-DE77-49AC-AF20-B12ED94DECE9}" type="sibTrans" cxnId="{E6A4E5A5-477C-4BB2-94A9-9B71CB9D0AA6}">
      <dgm:prSet/>
      <dgm:spPr/>
      <dgm:t>
        <a:bodyPr/>
        <a:lstStyle/>
        <a:p>
          <a:endParaRPr lang="es-ES"/>
        </a:p>
      </dgm:t>
    </dgm:pt>
    <dgm:pt modelId="{41F2ADAD-F3E3-45FC-AD0E-EB52B6B28D47}">
      <dgm:prSet phldrT="[Texto]"/>
      <dgm:spPr/>
      <dgm:t>
        <a:bodyPr/>
        <a:lstStyle/>
        <a:p>
          <a:r>
            <a:rPr lang="es-ES" dirty="0" smtClean="0"/>
            <a:t>Concentra tu atención en tu respiración</a:t>
          </a:r>
          <a:endParaRPr lang="es-ES" dirty="0"/>
        </a:p>
      </dgm:t>
    </dgm:pt>
    <dgm:pt modelId="{8FEEF1CB-989E-4145-9A13-519FC695D1F0}" type="parTrans" cxnId="{22A57B2B-4092-4E95-8A67-12C2FBC29EFC}">
      <dgm:prSet/>
      <dgm:spPr/>
      <dgm:t>
        <a:bodyPr/>
        <a:lstStyle/>
        <a:p>
          <a:endParaRPr lang="es-ES"/>
        </a:p>
      </dgm:t>
    </dgm:pt>
    <dgm:pt modelId="{D4D3A990-F919-47D8-83CC-7E790901743A}" type="sibTrans" cxnId="{22A57B2B-4092-4E95-8A67-12C2FBC29EFC}">
      <dgm:prSet/>
      <dgm:spPr/>
      <dgm:t>
        <a:bodyPr/>
        <a:lstStyle/>
        <a:p>
          <a:endParaRPr lang="es-ES"/>
        </a:p>
      </dgm:t>
    </dgm:pt>
    <dgm:pt modelId="{787BCF74-DE05-44E4-B7BF-067B3F5A9389}">
      <dgm:prSet phldrT="[Texto]" phldr="1"/>
      <dgm:spPr/>
      <dgm:t>
        <a:bodyPr/>
        <a:lstStyle/>
        <a:p>
          <a:endParaRPr lang="es-ES"/>
        </a:p>
      </dgm:t>
    </dgm:pt>
    <dgm:pt modelId="{6B0B33AB-02A4-4333-88F1-938F76079A09}" type="parTrans" cxnId="{A9BE38E6-25E7-4507-AB08-80CA8E27F470}">
      <dgm:prSet/>
      <dgm:spPr/>
      <dgm:t>
        <a:bodyPr/>
        <a:lstStyle/>
        <a:p>
          <a:endParaRPr lang="es-ES"/>
        </a:p>
      </dgm:t>
    </dgm:pt>
    <dgm:pt modelId="{A3C8BF9E-F59D-4AE5-9DDB-F7E49C425035}" type="sibTrans" cxnId="{A9BE38E6-25E7-4507-AB08-80CA8E27F470}">
      <dgm:prSet/>
      <dgm:spPr/>
      <dgm:t>
        <a:bodyPr/>
        <a:lstStyle/>
        <a:p>
          <a:endParaRPr lang="es-ES"/>
        </a:p>
      </dgm:t>
    </dgm:pt>
    <dgm:pt modelId="{ABF8F308-FD1C-494E-A406-03420F2FA2AE}">
      <dgm:prSet phldrT="[Texto]"/>
      <dgm:spPr/>
      <dgm:t>
        <a:bodyPr/>
        <a:lstStyle/>
        <a:p>
          <a:r>
            <a:rPr lang="es-ES" dirty="0" smtClean="0"/>
            <a:t>Relaja tu cuerpo</a:t>
          </a:r>
          <a:endParaRPr lang="es-ES" dirty="0"/>
        </a:p>
      </dgm:t>
    </dgm:pt>
    <dgm:pt modelId="{B3BED2AC-CB24-4448-ADF7-F5C8BB735BFE}" type="parTrans" cxnId="{4E844546-D1F2-4C4C-AFA5-C35DCEA450CA}">
      <dgm:prSet/>
      <dgm:spPr/>
      <dgm:t>
        <a:bodyPr/>
        <a:lstStyle/>
        <a:p>
          <a:endParaRPr lang="es-ES"/>
        </a:p>
      </dgm:t>
    </dgm:pt>
    <dgm:pt modelId="{B3E0E34B-4461-40E0-9A40-E098308C0AFF}" type="sibTrans" cxnId="{4E844546-D1F2-4C4C-AFA5-C35DCEA450CA}">
      <dgm:prSet/>
      <dgm:spPr/>
      <dgm:t>
        <a:bodyPr/>
        <a:lstStyle/>
        <a:p>
          <a:endParaRPr lang="es-ES"/>
        </a:p>
      </dgm:t>
    </dgm:pt>
    <dgm:pt modelId="{795D7C19-0AAF-4926-9982-88B28F76A4E9}">
      <dgm:prSet phldrT="[Texto]"/>
      <dgm:spPr/>
      <dgm:t>
        <a:bodyPr/>
        <a:lstStyle/>
        <a:p>
          <a:r>
            <a:rPr lang="es-ES" dirty="0" err="1" smtClean="0"/>
            <a:t>Sosega</a:t>
          </a:r>
          <a:r>
            <a:rPr lang="es-ES" dirty="0" smtClean="0"/>
            <a:t> tu mente</a:t>
          </a:r>
          <a:endParaRPr lang="es-ES" dirty="0"/>
        </a:p>
      </dgm:t>
    </dgm:pt>
    <dgm:pt modelId="{46BE9430-7F0F-4D02-BD08-3C569C6ED787}" type="parTrans" cxnId="{52FA84A9-5218-45C7-B2DF-C00081F016E5}">
      <dgm:prSet/>
      <dgm:spPr/>
      <dgm:t>
        <a:bodyPr/>
        <a:lstStyle/>
        <a:p>
          <a:endParaRPr lang="es-ES"/>
        </a:p>
      </dgm:t>
    </dgm:pt>
    <dgm:pt modelId="{868723EE-EEF5-4E23-91F5-A2E74A8F1F62}" type="sibTrans" cxnId="{52FA84A9-5218-45C7-B2DF-C00081F016E5}">
      <dgm:prSet/>
      <dgm:spPr/>
      <dgm:t>
        <a:bodyPr/>
        <a:lstStyle/>
        <a:p>
          <a:endParaRPr lang="es-ES"/>
        </a:p>
      </dgm:t>
    </dgm:pt>
    <dgm:pt modelId="{5D4282BF-CC82-4CEC-AD7B-1CD3CAE5C6B6}">
      <dgm:prSet phldrT="[Texto]" phldr="1"/>
      <dgm:spPr/>
      <dgm:t>
        <a:bodyPr/>
        <a:lstStyle/>
        <a:p>
          <a:endParaRPr lang="es-ES"/>
        </a:p>
      </dgm:t>
    </dgm:pt>
    <dgm:pt modelId="{6E591875-6006-40D6-A89D-99FC0BA57262}" type="parTrans" cxnId="{6298E95B-59C6-4984-BAA0-98C754B58F75}">
      <dgm:prSet/>
      <dgm:spPr/>
      <dgm:t>
        <a:bodyPr/>
        <a:lstStyle/>
        <a:p>
          <a:endParaRPr lang="es-ES"/>
        </a:p>
      </dgm:t>
    </dgm:pt>
    <dgm:pt modelId="{E18FDD03-0E53-4CE9-9678-944721A9043E}" type="sibTrans" cxnId="{6298E95B-59C6-4984-BAA0-98C754B58F75}">
      <dgm:prSet/>
      <dgm:spPr/>
      <dgm:t>
        <a:bodyPr/>
        <a:lstStyle/>
        <a:p>
          <a:endParaRPr lang="es-ES"/>
        </a:p>
      </dgm:t>
    </dgm:pt>
    <dgm:pt modelId="{31EBD8EA-670D-4DEE-8934-B90E456ACAD7}">
      <dgm:prSet phldrT="[Texto]"/>
      <dgm:spPr/>
      <dgm:t>
        <a:bodyPr/>
        <a:lstStyle/>
        <a:p>
          <a:r>
            <a:rPr lang="es-ES" dirty="0" smtClean="0"/>
            <a:t>Podrás ver más claro</a:t>
          </a:r>
          <a:endParaRPr lang="es-ES" dirty="0"/>
        </a:p>
      </dgm:t>
    </dgm:pt>
    <dgm:pt modelId="{3DFAC9A6-FFE3-4874-988E-9627F3D2F92A}" type="parTrans" cxnId="{C09D0261-AD18-456F-B2F1-10FDB7C07787}">
      <dgm:prSet/>
      <dgm:spPr/>
      <dgm:t>
        <a:bodyPr/>
        <a:lstStyle/>
        <a:p>
          <a:endParaRPr lang="es-ES"/>
        </a:p>
      </dgm:t>
    </dgm:pt>
    <dgm:pt modelId="{F3CDC8B2-FE5F-4F3A-BF79-7E4975ACEC41}" type="sibTrans" cxnId="{C09D0261-AD18-456F-B2F1-10FDB7C07787}">
      <dgm:prSet/>
      <dgm:spPr/>
      <dgm:t>
        <a:bodyPr/>
        <a:lstStyle/>
        <a:p>
          <a:endParaRPr lang="es-ES"/>
        </a:p>
      </dgm:t>
    </dgm:pt>
    <dgm:pt modelId="{C9ADC396-5198-4684-8754-4C902DA618A7}">
      <dgm:prSet phldrT="[Texto]"/>
      <dgm:spPr/>
      <dgm:t>
        <a:bodyPr/>
        <a:lstStyle/>
        <a:p>
          <a:r>
            <a:rPr lang="es-ES" dirty="0" smtClean="0"/>
            <a:t>Tomar mejores decisiones</a:t>
          </a:r>
          <a:endParaRPr lang="es-ES" dirty="0"/>
        </a:p>
      </dgm:t>
    </dgm:pt>
    <dgm:pt modelId="{462194C8-E699-43AC-933B-568855B5F689}" type="parTrans" cxnId="{87C7F4F7-FEFE-40F5-B207-08A70B927226}">
      <dgm:prSet/>
      <dgm:spPr/>
      <dgm:t>
        <a:bodyPr/>
        <a:lstStyle/>
        <a:p>
          <a:endParaRPr lang="es-ES"/>
        </a:p>
      </dgm:t>
    </dgm:pt>
    <dgm:pt modelId="{09B0C9F3-1850-4CF1-834A-3C305D355566}" type="sibTrans" cxnId="{87C7F4F7-FEFE-40F5-B207-08A70B927226}">
      <dgm:prSet/>
      <dgm:spPr/>
      <dgm:t>
        <a:bodyPr/>
        <a:lstStyle/>
        <a:p>
          <a:endParaRPr lang="es-ES"/>
        </a:p>
      </dgm:t>
    </dgm:pt>
    <dgm:pt modelId="{71568387-F294-4715-B26D-C1DAF25CDB29}" type="pres">
      <dgm:prSet presAssocID="{4DE7DF56-9308-4817-93C5-BFE2686D4F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8A3E61D-4E40-4700-8820-CC4D74B2A7D6}" type="pres">
      <dgm:prSet presAssocID="{45BF9091-7888-4D8E-855B-D684F5361EBA}" presName="composite" presStyleCnt="0"/>
      <dgm:spPr/>
    </dgm:pt>
    <dgm:pt modelId="{634E52F1-C9A4-4BBA-99B9-9BA8ED9E8911}" type="pres">
      <dgm:prSet presAssocID="{45BF9091-7888-4D8E-855B-D684F5361EB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0E9356-F964-4F5C-9538-C0EB4944876B}" type="pres">
      <dgm:prSet presAssocID="{45BF9091-7888-4D8E-855B-D684F5361EBA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055151-4A11-4963-964E-08F1AB3A2486}" type="pres">
      <dgm:prSet presAssocID="{88129612-51F3-47EE-A8DA-8FCC8245FC7A}" presName="sp" presStyleCnt="0"/>
      <dgm:spPr/>
    </dgm:pt>
    <dgm:pt modelId="{86C886AA-0169-4DFE-9D91-385A478390EF}" type="pres">
      <dgm:prSet presAssocID="{787BCF74-DE05-44E4-B7BF-067B3F5A9389}" presName="composite" presStyleCnt="0"/>
      <dgm:spPr/>
    </dgm:pt>
    <dgm:pt modelId="{2A6AE807-A809-48F1-B63D-65D96620C9DB}" type="pres">
      <dgm:prSet presAssocID="{787BCF74-DE05-44E4-B7BF-067B3F5A938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D7FD0D-382F-4307-9884-F75FF6448D63}" type="pres">
      <dgm:prSet presAssocID="{787BCF74-DE05-44E4-B7BF-067B3F5A938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E79695-7F82-4655-A696-4F396DC07BC6}" type="pres">
      <dgm:prSet presAssocID="{A3C8BF9E-F59D-4AE5-9DDB-F7E49C425035}" presName="sp" presStyleCnt="0"/>
      <dgm:spPr/>
    </dgm:pt>
    <dgm:pt modelId="{206E4C97-E4F7-4E1B-AF96-31F0B359E9C8}" type="pres">
      <dgm:prSet presAssocID="{5D4282BF-CC82-4CEC-AD7B-1CD3CAE5C6B6}" presName="composite" presStyleCnt="0"/>
      <dgm:spPr/>
    </dgm:pt>
    <dgm:pt modelId="{E37E1D5E-224E-42F2-8B42-B2D2373B7DA9}" type="pres">
      <dgm:prSet presAssocID="{5D4282BF-CC82-4CEC-AD7B-1CD3CAE5C6B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113352-85F1-4A99-891E-3212BD2E295F}" type="pres">
      <dgm:prSet presAssocID="{5D4282BF-CC82-4CEC-AD7B-1CD3CAE5C6B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298E95B-59C6-4984-BAA0-98C754B58F75}" srcId="{4DE7DF56-9308-4817-93C5-BFE2686D4F60}" destId="{5D4282BF-CC82-4CEC-AD7B-1CD3CAE5C6B6}" srcOrd="2" destOrd="0" parTransId="{6E591875-6006-40D6-A89D-99FC0BA57262}" sibTransId="{E18FDD03-0E53-4CE9-9678-944721A9043E}"/>
    <dgm:cxn modelId="{52FA84A9-5218-45C7-B2DF-C00081F016E5}" srcId="{787BCF74-DE05-44E4-B7BF-067B3F5A9389}" destId="{795D7C19-0AAF-4926-9982-88B28F76A4E9}" srcOrd="1" destOrd="0" parTransId="{46BE9430-7F0F-4D02-BD08-3C569C6ED787}" sibTransId="{868723EE-EEF5-4E23-91F5-A2E74A8F1F62}"/>
    <dgm:cxn modelId="{BDE7B78A-5AB2-44BF-BF40-1E5604A5F627}" type="presOf" srcId="{45BF9091-7888-4D8E-855B-D684F5361EBA}" destId="{634E52F1-C9A4-4BBA-99B9-9BA8ED9E8911}" srcOrd="0" destOrd="0" presId="urn:microsoft.com/office/officeart/2005/8/layout/chevron2"/>
    <dgm:cxn modelId="{767E1E90-98DB-4DFE-9A6A-643824BB8B31}" type="presOf" srcId="{795D7C19-0AAF-4926-9982-88B28F76A4E9}" destId="{A1D7FD0D-382F-4307-9884-F75FF6448D63}" srcOrd="0" destOrd="1" presId="urn:microsoft.com/office/officeart/2005/8/layout/chevron2"/>
    <dgm:cxn modelId="{5ED2D1DD-EA89-457C-8E2B-4338B963E908}" type="presOf" srcId="{C9ADC396-5198-4684-8754-4C902DA618A7}" destId="{40113352-85F1-4A99-891E-3212BD2E295F}" srcOrd="0" destOrd="1" presId="urn:microsoft.com/office/officeart/2005/8/layout/chevron2"/>
    <dgm:cxn modelId="{C798230F-0667-4D88-B181-C628BFFFD364}" type="presOf" srcId="{07B7EBF3-5368-4C7E-954C-D869EB5BA0B8}" destId="{D10E9356-F964-4F5C-9538-C0EB4944876B}" srcOrd="0" destOrd="0" presId="urn:microsoft.com/office/officeart/2005/8/layout/chevron2"/>
    <dgm:cxn modelId="{5D17CA70-EB39-4E2E-815A-191C4E94B69A}" type="presOf" srcId="{31EBD8EA-670D-4DEE-8934-B90E456ACAD7}" destId="{40113352-85F1-4A99-891E-3212BD2E295F}" srcOrd="0" destOrd="0" presId="urn:microsoft.com/office/officeart/2005/8/layout/chevron2"/>
    <dgm:cxn modelId="{4C536D48-D84D-44D2-97BE-B3835DD61661}" type="presOf" srcId="{41F2ADAD-F3E3-45FC-AD0E-EB52B6B28D47}" destId="{D10E9356-F964-4F5C-9538-C0EB4944876B}" srcOrd="0" destOrd="1" presId="urn:microsoft.com/office/officeart/2005/8/layout/chevron2"/>
    <dgm:cxn modelId="{452987E5-92EA-4306-969D-351CE8D86A4B}" type="presOf" srcId="{4DE7DF56-9308-4817-93C5-BFE2686D4F60}" destId="{71568387-F294-4715-B26D-C1DAF25CDB29}" srcOrd="0" destOrd="0" presId="urn:microsoft.com/office/officeart/2005/8/layout/chevron2"/>
    <dgm:cxn modelId="{DCA753A7-8140-4989-8324-61A0B92DDC02}" type="presOf" srcId="{5D4282BF-CC82-4CEC-AD7B-1CD3CAE5C6B6}" destId="{E37E1D5E-224E-42F2-8B42-B2D2373B7DA9}" srcOrd="0" destOrd="0" presId="urn:microsoft.com/office/officeart/2005/8/layout/chevron2"/>
    <dgm:cxn modelId="{87C7F4F7-FEFE-40F5-B207-08A70B927226}" srcId="{5D4282BF-CC82-4CEC-AD7B-1CD3CAE5C6B6}" destId="{C9ADC396-5198-4684-8754-4C902DA618A7}" srcOrd="1" destOrd="0" parTransId="{462194C8-E699-43AC-933B-568855B5F689}" sibTransId="{09B0C9F3-1850-4CF1-834A-3C305D355566}"/>
    <dgm:cxn modelId="{A9BE38E6-25E7-4507-AB08-80CA8E27F470}" srcId="{4DE7DF56-9308-4817-93C5-BFE2686D4F60}" destId="{787BCF74-DE05-44E4-B7BF-067B3F5A9389}" srcOrd="1" destOrd="0" parTransId="{6B0B33AB-02A4-4333-88F1-938F76079A09}" sibTransId="{A3C8BF9E-F59D-4AE5-9DDB-F7E49C425035}"/>
    <dgm:cxn modelId="{E6A4E5A5-477C-4BB2-94A9-9B71CB9D0AA6}" srcId="{45BF9091-7888-4D8E-855B-D684F5361EBA}" destId="{07B7EBF3-5368-4C7E-954C-D869EB5BA0B8}" srcOrd="0" destOrd="0" parTransId="{33FECAF6-F6F5-4704-ADF3-D5A71C691450}" sibTransId="{A1AEAE67-DE77-49AC-AF20-B12ED94DECE9}"/>
    <dgm:cxn modelId="{C09D0261-AD18-456F-B2F1-10FDB7C07787}" srcId="{5D4282BF-CC82-4CEC-AD7B-1CD3CAE5C6B6}" destId="{31EBD8EA-670D-4DEE-8934-B90E456ACAD7}" srcOrd="0" destOrd="0" parTransId="{3DFAC9A6-FFE3-4874-988E-9627F3D2F92A}" sibTransId="{F3CDC8B2-FE5F-4F3A-BF79-7E4975ACEC41}"/>
    <dgm:cxn modelId="{3EA4D37D-475A-46B4-BB36-5A4898422F58}" type="presOf" srcId="{ABF8F308-FD1C-494E-A406-03420F2FA2AE}" destId="{A1D7FD0D-382F-4307-9884-F75FF6448D63}" srcOrd="0" destOrd="0" presId="urn:microsoft.com/office/officeart/2005/8/layout/chevron2"/>
    <dgm:cxn modelId="{22A57B2B-4092-4E95-8A67-12C2FBC29EFC}" srcId="{45BF9091-7888-4D8E-855B-D684F5361EBA}" destId="{41F2ADAD-F3E3-45FC-AD0E-EB52B6B28D47}" srcOrd="1" destOrd="0" parTransId="{8FEEF1CB-989E-4145-9A13-519FC695D1F0}" sibTransId="{D4D3A990-F919-47D8-83CC-7E790901743A}"/>
    <dgm:cxn modelId="{4E844546-D1F2-4C4C-AFA5-C35DCEA450CA}" srcId="{787BCF74-DE05-44E4-B7BF-067B3F5A9389}" destId="{ABF8F308-FD1C-494E-A406-03420F2FA2AE}" srcOrd="0" destOrd="0" parTransId="{B3BED2AC-CB24-4448-ADF7-F5C8BB735BFE}" sibTransId="{B3E0E34B-4461-40E0-9A40-E098308C0AFF}"/>
    <dgm:cxn modelId="{F41C377B-FE81-441F-A5B2-C176C4B39FC6}" srcId="{4DE7DF56-9308-4817-93C5-BFE2686D4F60}" destId="{45BF9091-7888-4D8E-855B-D684F5361EBA}" srcOrd="0" destOrd="0" parTransId="{7B6AF6F9-3AB8-4B10-BE86-DDDADA4F8955}" sibTransId="{88129612-51F3-47EE-A8DA-8FCC8245FC7A}"/>
    <dgm:cxn modelId="{72BE793E-1094-48A8-A60D-F1F767CD3207}" type="presOf" srcId="{787BCF74-DE05-44E4-B7BF-067B3F5A9389}" destId="{2A6AE807-A809-48F1-B63D-65D96620C9DB}" srcOrd="0" destOrd="0" presId="urn:microsoft.com/office/officeart/2005/8/layout/chevron2"/>
    <dgm:cxn modelId="{B96E8DC5-CB80-44A4-A241-9078D6CAD390}" type="presParOf" srcId="{71568387-F294-4715-B26D-C1DAF25CDB29}" destId="{B8A3E61D-4E40-4700-8820-CC4D74B2A7D6}" srcOrd="0" destOrd="0" presId="urn:microsoft.com/office/officeart/2005/8/layout/chevron2"/>
    <dgm:cxn modelId="{1DD4EAB5-8DE1-4D56-88C2-DE09B2C91751}" type="presParOf" srcId="{B8A3E61D-4E40-4700-8820-CC4D74B2A7D6}" destId="{634E52F1-C9A4-4BBA-99B9-9BA8ED9E8911}" srcOrd="0" destOrd="0" presId="urn:microsoft.com/office/officeart/2005/8/layout/chevron2"/>
    <dgm:cxn modelId="{82DCA680-5BAA-4BA0-A116-CF6CC97D2B4D}" type="presParOf" srcId="{B8A3E61D-4E40-4700-8820-CC4D74B2A7D6}" destId="{D10E9356-F964-4F5C-9538-C0EB4944876B}" srcOrd="1" destOrd="0" presId="urn:microsoft.com/office/officeart/2005/8/layout/chevron2"/>
    <dgm:cxn modelId="{4EF3D76C-00F8-4D98-A8D4-036478D1A93D}" type="presParOf" srcId="{71568387-F294-4715-B26D-C1DAF25CDB29}" destId="{B7055151-4A11-4963-964E-08F1AB3A2486}" srcOrd="1" destOrd="0" presId="urn:microsoft.com/office/officeart/2005/8/layout/chevron2"/>
    <dgm:cxn modelId="{BE9E5181-D75B-4782-98D6-76F822F15C59}" type="presParOf" srcId="{71568387-F294-4715-B26D-C1DAF25CDB29}" destId="{86C886AA-0169-4DFE-9D91-385A478390EF}" srcOrd="2" destOrd="0" presId="urn:microsoft.com/office/officeart/2005/8/layout/chevron2"/>
    <dgm:cxn modelId="{D5AD4EBF-79C8-41D6-805E-7E5BA07B7B81}" type="presParOf" srcId="{86C886AA-0169-4DFE-9D91-385A478390EF}" destId="{2A6AE807-A809-48F1-B63D-65D96620C9DB}" srcOrd="0" destOrd="0" presId="urn:microsoft.com/office/officeart/2005/8/layout/chevron2"/>
    <dgm:cxn modelId="{ED65659D-7B8E-4464-9782-953D02A973E9}" type="presParOf" srcId="{86C886AA-0169-4DFE-9D91-385A478390EF}" destId="{A1D7FD0D-382F-4307-9884-F75FF6448D63}" srcOrd="1" destOrd="0" presId="urn:microsoft.com/office/officeart/2005/8/layout/chevron2"/>
    <dgm:cxn modelId="{2ECD0BE3-3C63-42EE-9556-D00A31CF21F1}" type="presParOf" srcId="{71568387-F294-4715-B26D-C1DAF25CDB29}" destId="{F5E79695-7F82-4655-A696-4F396DC07BC6}" srcOrd="3" destOrd="0" presId="urn:microsoft.com/office/officeart/2005/8/layout/chevron2"/>
    <dgm:cxn modelId="{FC160B29-DCC2-4BFC-A746-F3AC7445EB1A}" type="presParOf" srcId="{71568387-F294-4715-B26D-C1DAF25CDB29}" destId="{206E4C97-E4F7-4E1B-AF96-31F0B359E9C8}" srcOrd="4" destOrd="0" presId="urn:microsoft.com/office/officeart/2005/8/layout/chevron2"/>
    <dgm:cxn modelId="{D42A1041-CEFC-4E53-B80B-C2D2232D2B89}" type="presParOf" srcId="{206E4C97-E4F7-4E1B-AF96-31F0B359E9C8}" destId="{E37E1D5E-224E-42F2-8B42-B2D2373B7DA9}" srcOrd="0" destOrd="0" presId="urn:microsoft.com/office/officeart/2005/8/layout/chevron2"/>
    <dgm:cxn modelId="{CBD3082A-5115-4994-A677-62B797B497BB}" type="presParOf" srcId="{206E4C97-E4F7-4E1B-AF96-31F0B359E9C8}" destId="{40113352-85F1-4A99-891E-3212BD2E295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E4F448-B139-4BF3-84CD-3A9BDB8F801C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02066CA-20A9-4620-8A64-CB538279C65B}">
      <dgm:prSet phldrT="[Texto]" custT="1"/>
      <dgm:spPr/>
      <dgm:t>
        <a:bodyPr/>
        <a:lstStyle/>
        <a:p>
          <a:r>
            <a:rPr lang="es-ES" sz="3200" b="1" dirty="0" smtClean="0">
              <a:solidFill>
                <a:schemeClr val="bg1"/>
              </a:solidFill>
            </a:rPr>
            <a:t>MINDFULNESS</a:t>
          </a:r>
          <a:endParaRPr lang="es-ES" sz="3200" b="1" dirty="0">
            <a:solidFill>
              <a:schemeClr val="bg1"/>
            </a:solidFill>
          </a:endParaRPr>
        </a:p>
      </dgm:t>
    </dgm:pt>
    <dgm:pt modelId="{1934B33D-2FED-4540-8BBA-DA0586565A8F}" type="parTrans" cxnId="{E64C9814-62EC-4969-AB2E-1C7B7D6338E9}">
      <dgm:prSet/>
      <dgm:spPr/>
      <dgm:t>
        <a:bodyPr/>
        <a:lstStyle/>
        <a:p>
          <a:endParaRPr lang="es-ES"/>
        </a:p>
      </dgm:t>
    </dgm:pt>
    <dgm:pt modelId="{2E6D418A-A605-47C5-8D3E-06AA59F484B2}" type="sibTrans" cxnId="{E64C9814-62EC-4969-AB2E-1C7B7D6338E9}">
      <dgm:prSet/>
      <dgm:spPr/>
      <dgm:t>
        <a:bodyPr/>
        <a:lstStyle/>
        <a:p>
          <a:endParaRPr lang="es-ES"/>
        </a:p>
      </dgm:t>
    </dgm:pt>
    <dgm:pt modelId="{501AA40D-66F0-45A0-9438-7635F895AD87}">
      <dgm:prSet phldrT="[Texto]" custT="1"/>
      <dgm:spPr/>
      <dgm:t>
        <a:bodyPr/>
        <a:lstStyle/>
        <a:p>
          <a:r>
            <a:rPr lang="es-ES" sz="1600" b="1" dirty="0" smtClean="0"/>
            <a:t>DARME CUENTA</a:t>
          </a:r>
          <a:endParaRPr lang="es-ES" sz="1600" b="1" dirty="0"/>
        </a:p>
      </dgm:t>
    </dgm:pt>
    <dgm:pt modelId="{633EF5FC-05AB-46BB-992C-850063E36C5E}" type="parTrans" cxnId="{2F1BC43C-69C1-414B-96EE-7B2ACF070E7F}">
      <dgm:prSet/>
      <dgm:spPr/>
      <dgm:t>
        <a:bodyPr/>
        <a:lstStyle/>
        <a:p>
          <a:endParaRPr lang="es-ES"/>
        </a:p>
      </dgm:t>
    </dgm:pt>
    <dgm:pt modelId="{AD2D7EA6-497E-4513-ACBE-7507C4341A38}" type="sibTrans" cxnId="{2F1BC43C-69C1-414B-96EE-7B2ACF070E7F}">
      <dgm:prSet/>
      <dgm:spPr/>
      <dgm:t>
        <a:bodyPr/>
        <a:lstStyle/>
        <a:p>
          <a:endParaRPr lang="es-ES"/>
        </a:p>
      </dgm:t>
    </dgm:pt>
    <dgm:pt modelId="{6BF28063-8530-49D5-BA3A-67E8F1D2B82E}">
      <dgm:prSet phldrT="[Texto]" custT="1"/>
      <dgm:spPr/>
      <dgm:t>
        <a:bodyPr/>
        <a:lstStyle/>
        <a:p>
          <a:r>
            <a:rPr lang="es-ES" sz="1600" dirty="0" smtClean="0"/>
            <a:t>SER </a:t>
          </a:r>
          <a:r>
            <a:rPr lang="es-ES" sz="1600" b="1" dirty="0" smtClean="0"/>
            <a:t>CONSCIENTE</a:t>
          </a:r>
          <a:endParaRPr lang="es-ES" sz="1600" b="1" dirty="0"/>
        </a:p>
      </dgm:t>
    </dgm:pt>
    <dgm:pt modelId="{F6FAA11E-325C-40FC-9391-71510B1E6DD2}" type="parTrans" cxnId="{090BD75A-0ECB-4061-8BD0-20EF17C737C1}">
      <dgm:prSet/>
      <dgm:spPr/>
      <dgm:t>
        <a:bodyPr/>
        <a:lstStyle/>
        <a:p>
          <a:endParaRPr lang="es-ES"/>
        </a:p>
      </dgm:t>
    </dgm:pt>
    <dgm:pt modelId="{FB2C2CE5-7F97-4A54-943E-2035306A9BD4}" type="sibTrans" cxnId="{090BD75A-0ECB-4061-8BD0-20EF17C737C1}">
      <dgm:prSet/>
      <dgm:spPr/>
      <dgm:t>
        <a:bodyPr/>
        <a:lstStyle/>
        <a:p>
          <a:endParaRPr lang="es-ES"/>
        </a:p>
      </dgm:t>
    </dgm:pt>
    <dgm:pt modelId="{0C765613-ABE3-49DB-A9B8-8317DDE7BA78}">
      <dgm:prSet phldrT="[Texto]" custT="1"/>
      <dgm:spPr/>
      <dgm:t>
        <a:bodyPr/>
        <a:lstStyle/>
        <a:p>
          <a:r>
            <a:rPr lang="es-ES" sz="1600" b="1" dirty="0" smtClean="0"/>
            <a:t>CONCIENCIA PLENA</a:t>
          </a:r>
          <a:endParaRPr lang="es-ES" sz="1600" b="1" dirty="0"/>
        </a:p>
      </dgm:t>
    </dgm:pt>
    <dgm:pt modelId="{CB6BFB6A-8697-41C6-9293-44461193FCC1}" type="parTrans" cxnId="{DD325801-A0B6-4060-8E76-842A8AEDDA2B}">
      <dgm:prSet/>
      <dgm:spPr/>
      <dgm:t>
        <a:bodyPr/>
        <a:lstStyle/>
        <a:p>
          <a:endParaRPr lang="es-ES"/>
        </a:p>
      </dgm:t>
    </dgm:pt>
    <dgm:pt modelId="{07136D9F-3CA1-404A-A19B-9A5637B3B59F}" type="sibTrans" cxnId="{DD325801-A0B6-4060-8E76-842A8AEDDA2B}">
      <dgm:prSet/>
      <dgm:spPr/>
      <dgm:t>
        <a:bodyPr/>
        <a:lstStyle/>
        <a:p>
          <a:endParaRPr lang="es-ES"/>
        </a:p>
      </dgm:t>
    </dgm:pt>
    <dgm:pt modelId="{B9D59F4C-9CBC-4B38-9BFD-7135CC859EE0}">
      <dgm:prSet phldrT="[Texto]" custT="1"/>
      <dgm:spPr/>
      <dgm:t>
        <a:bodyPr/>
        <a:lstStyle/>
        <a:p>
          <a:r>
            <a:rPr lang="es-ES" sz="1600" b="1" dirty="0" smtClean="0"/>
            <a:t>AUTOCONOCIMIENTO</a:t>
          </a:r>
          <a:endParaRPr lang="es-ES" sz="1600" b="1" dirty="0"/>
        </a:p>
      </dgm:t>
    </dgm:pt>
    <dgm:pt modelId="{8AF31F19-26E2-4FF5-9D24-A05FBF5834A6}" type="parTrans" cxnId="{1B5D591F-81A3-4054-B632-C0089C7C00B4}">
      <dgm:prSet/>
      <dgm:spPr/>
      <dgm:t>
        <a:bodyPr/>
        <a:lstStyle/>
        <a:p>
          <a:endParaRPr lang="es-ES"/>
        </a:p>
      </dgm:t>
    </dgm:pt>
    <dgm:pt modelId="{5A4F70C8-A4FF-4945-8E83-18AFECFE9CCA}" type="sibTrans" cxnId="{1B5D591F-81A3-4054-B632-C0089C7C00B4}">
      <dgm:prSet/>
      <dgm:spPr/>
      <dgm:t>
        <a:bodyPr/>
        <a:lstStyle/>
        <a:p>
          <a:endParaRPr lang="es-ES"/>
        </a:p>
      </dgm:t>
    </dgm:pt>
    <dgm:pt modelId="{8DAE6348-5903-4DF4-8634-C14E21824D76}" type="pres">
      <dgm:prSet presAssocID="{C7E4F448-B139-4BF3-84CD-3A9BDB8F801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2EE32EE-DC16-4069-9F60-949C8AECC5CD}" type="pres">
      <dgm:prSet presAssocID="{C7E4F448-B139-4BF3-84CD-3A9BDB8F801C}" presName="radial" presStyleCnt="0">
        <dgm:presLayoutVars>
          <dgm:animLvl val="ctr"/>
        </dgm:presLayoutVars>
      </dgm:prSet>
      <dgm:spPr/>
    </dgm:pt>
    <dgm:pt modelId="{C6597CC5-00BE-4E3C-A72E-680CA4CD56E2}" type="pres">
      <dgm:prSet presAssocID="{902066CA-20A9-4620-8A64-CB538279C65B}" presName="centerShape" presStyleLbl="vennNode1" presStyleIdx="0" presStyleCnt="5" custScaleX="125640"/>
      <dgm:spPr/>
      <dgm:t>
        <a:bodyPr/>
        <a:lstStyle/>
        <a:p>
          <a:endParaRPr lang="es-ES"/>
        </a:p>
      </dgm:t>
    </dgm:pt>
    <dgm:pt modelId="{8F04B0CA-4611-468B-AFF0-53D9E6B3BDB6}" type="pres">
      <dgm:prSet presAssocID="{501AA40D-66F0-45A0-9438-7635F895AD87}" presName="node" presStyleLbl="vennNode1" presStyleIdx="1" presStyleCnt="5" custScaleX="168805" custRadScaleRad="83076" custRadScaleInc="370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0B5181-3154-4318-9CB9-FE4CDC676DFB}" type="pres">
      <dgm:prSet presAssocID="{6BF28063-8530-49D5-BA3A-67E8F1D2B82E}" presName="node" presStyleLbl="vennNode1" presStyleIdx="2" presStyleCnt="5" custScaleX="143484" custRadScaleRad="114340" custRadScaleInc="2240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25F436-C1C8-4D7A-911D-3E4F84091D57}" type="pres">
      <dgm:prSet presAssocID="{0C765613-ABE3-49DB-A9B8-8317DDE7BA78}" presName="node" presStyleLbl="vennNode1" presStyleIdx="3" presStyleCnt="5" custScaleX="156238" custRadScaleRad="79544" custRadScaleInc="251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F3C076B-8789-445E-9F08-5DE7FE3B76B9}" type="pres">
      <dgm:prSet presAssocID="{B9D59F4C-9CBC-4B38-9BFD-7135CC859EE0}" presName="node" presStyleLbl="vennNode1" presStyleIdx="4" presStyleCnt="5" custScaleX="200823" custRadScaleRad="131577" custRadScaleInc="1906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101FC16-279D-4E2C-8630-03C3FDAD4F92}" type="presOf" srcId="{0C765613-ABE3-49DB-A9B8-8317DDE7BA78}" destId="{8C25F436-C1C8-4D7A-911D-3E4F84091D57}" srcOrd="0" destOrd="0" presId="urn:microsoft.com/office/officeart/2005/8/layout/radial3"/>
    <dgm:cxn modelId="{1B5D591F-81A3-4054-B632-C0089C7C00B4}" srcId="{902066CA-20A9-4620-8A64-CB538279C65B}" destId="{B9D59F4C-9CBC-4B38-9BFD-7135CC859EE0}" srcOrd="3" destOrd="0" parTransId="{8AF31F19-26E2-4FF5-9D24-A05FBF5834A6}" sibTransId="{5A4F70C8-A4FF-4945-8E83-18AFECFE9CCA}"/>
    <dgm:cxn modelId="{78B475F5-54D5-4F87-8E32-1580D34912A6}" type="presOf" srcId="{6BF28063-8530-49D5-BA3A-67E8F1D2B82E}" destId="{530B5181-3154-4318-9CB9-FE4CDC676DFB}" srcOrd="0" destOrd="0" presId="urn:microsoft.com/office/officeart/2005/8/layout/radial3"/>
    <dgm:cxn modelId="{E64C9814-62EC-4969-AB2E-1C7B7D6338E9}" srcId="{C7E4F448-B139-4BF3-84CD-3A9BDB8F801C}" destId="{902066CA-20A9-4620-8A64-CB538279C65B}" srcOrd="0" destOrd="0" parTransId="{1934B33D-2FED-4540-8BBA-DA0586565A8F}" sibTransId="{2E6D418A-A605-47C5-8D3E-06AA59F484B2}"/>
    <dgm:cxn modelId="{0FE6E62B-D573-4683-A938-931D2899AE78}" type="presOf" srcId="{C7E4F448-B139-4BF3-84CD-3A9BDB8F801C}" destId="{8DAE6348-5903-4DF4-8634-C14E21824D76}" srcOrd="0" destOrd="0" presId="urn:microsoft.com/office/officeart/2005/8/layout/radial3"/>
    <dgm:cxn modelId="{DD325801-A0B6-4060-8E76-842A8AEDDA2B}" srcId="{902066CA-20A9-4620-8A64-CB538279C65B}" destId="{0C765613-ABE3-49DB-A9B8-8317DDE7BA78}" srcOrd="2" destOrd="0" parTransId="{CB6BFB6A-8697-41C6-9293-44461193FCC1}" sibTransId="{07136D9F-3CA1-404A-A19B-9A5637B3B59F}"/>
    <dgm:cxn modelId="{C38F504C-37A7-4805-A872-D9719D2BE236}" type="presOf" srcId="{501AA40D-66F0-45A0-9438-7635F895AD87}" destId="{8F04B0CA-4611-468B-AFF0-53D9E6B3BDB6}" srcOrd="0" destOrd="0" presId="urn:microsoft.com/office/officeart/2005/8/layout/radial3"/>
    <dgm:cxn modelId="{84701983-EE98-46CC-B7F8-EC08AC9A9C60}" type="presOf" srcId="{B9D59F4C-9CBC-4B38-9BFD-7135CC859EE0}" destId="{EF3C076B-8789-445E-9F08-5DE7FE3B76B9}" srcOrd="0" destOrd="0" presId="urn:microsoft.com/office/officeart/2005/8/layout/radial3"/>
    <dgm:cxn modelId="{090BD75A-0ECB-4061-8BD0-20EF17C737C1}" srcId="{902066CA-20A9-4620-8A64-CB538279C65B}" destId="{6BF28063-8530-49D5-BA3A-67E8F1D2B82E}" srcOrd="1" destOrd="0" parTransId="{F6FAA11E-325C-40FC-9391-71510B1E6DD2}" sibTransId="{FB2C2CE5-7F97-4A54-943E-2035306A9BD4}"/>
    <dgm:cxn modelId="{2F1BC43C-69C1-414B-96EE-7B2ACF070E7F}" srcId="{902066CA-20A9-4620-8A64-CB538279C65B}" destId="{501AA40D-66F0-45A0-9438-7635F895AD87}" srcOrd="0" destOrd="0" parTransId="{633EF5FC-05AB-46BB-992C-850063E36C5E}" sibTransId="{AD2D7EA6-497E-4513-ACBE-7507C4341A38}"/>
    <dgm:cxn modelId="{6FB63032-A66C-47DF-818D-DAE8EED0673E}" type="presOf" srcId="{902066CA-20A9-4620-8A64-CB538279C65B}" destId="{C6597CC5-00BE-4E3C-A72E-680CA4CD56E2}" srcOrd="0" destOrd="0" presId="urn:microsoft.com/office/officeart/2005/8/layout/radial3"/>
    <dgm:cxn modelId="{BFA2D956-8715-4373-AABF-F708921929DB}" type="presParOf" srcId="{8DAE6348-5903-4DF4-8634-C14E21824D76}" destId="{52EE32EE-DC16-4069-9F60-949C8AECC5CD}" srcOrd="0" destOrd="0" presId="urn:microsoft.com/office/officeart/2005/8/layout/radial3"/>
    <dgm:cxn modelId="{5B8F2F0C-F638-4CB7-AFE2-E78D6AD058F1}" type="presParOf" srcId="{52EE32EE-DC16-4069-9F60-949C8AECC5CD}" destId="{C6597CC5-00BE-4E3C-A72E-680CA4CD56E2}" srcOrd="0" destOrd="0" presId="urn:microsoft.com/office/officeart/2005/8/layout/radial3"/>
    <dgm:cxn modelId="{C6921EAE-2B22-4E8A-BEC3-EFE8D778F311}" type="presParOf" srcId="{52EE32EE-DC16-4069-9F60-949C8AECC5CD}" destId="{8F04B0CA-4611-468B-AFF0-53D9E6B3BDB6}" srcOrd="1" destOrd="0" presId="urn:microsoft.com/office/officeart/2005/8/layout/radial3"/>
    <dgm:cxn modelId="{9F4A0858-6671-472F-AED4-2A72107C69B3}" type="presParOf" srcId="{52EE32EE-DC16-4069-9F60-949C8AECC5CD}" destId="{530B5181-3154-4318-9CB9-FE4CDC676DFB}" srcOrd="2" destOrd="0" presId="urn:microsoft.com/office/officeart/2005/8/layout/radial3"/>
    <dgm:cxn modelId="{68AA1F20-19AF-4AF7-AC30-3883663D4C50}" type="presParOf" srcId="{52EE32EE-DC16-4069-9F60-949C8AECC5CD}" destId="{8C25F436-C1C8-4D7A-911D-3E4F84091D57}" srcOrd="3" destOrd="0" presId="urn:microsoft.com/office/officeart/2005/8/layout/radial3"/>
    <dgm:cxn modelId="{33457C8E-6ED8-4B08-BB66-F5A2E2B3A80B}" type="presParOf" srcId="{52EE32EE-DC16-4069-9F60-949C8AECC5CD}" destId="{EF3C076B-8789-445E-9F08-5DE7FE3B76B9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CF2C33-08D3-4608-9290-82865BE6628B}">
      <dsp:nvSpPr>
        <dsp:cNvPr id="0" name=""/>
        <dsp:cNvSpPr/>
      </dsp:nvSpPr>
      <dsp:spPr>
        <a:xfrm>
          <a:off x="0" y="0"/>
          <a:ext cx="4230302" cy="1460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i="1" kern="1200" dirty="0" smtClean="0"/>
            <a:t>“Pienso, luego existo” Descartes, 1637</a:t>
          </a:r>
          <a:endParaRPr lang="es-ES" sz="1800" i="1" kern="1200" dirty="0"/>
        </a:p>
      </dsp:txBody>
      <dsp:txXfrm>
        <a:off x="0" y="0"/>
        <a:ext cx="2805923" cy="1460900"/>
      </dsp:txXfrm>
    </dsp:sp>
    <dsp:sp modelId="{6DEA13AD-7EF3-4DE5-A883-2276A73B51C3}">
      <dsp:nvSpPr>
        <dsp:cNvPr id="0" name=""/>
        <dsp:cNvSpPr/>
      </dsp:nvSpPr>
      <dsp:spPr>
        <a:xfrm>
          <a:off x="746523" y="1785545"/>
          <a:ext cx="4230302" cy="1460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“La consciencia que dice “existo” no es la consciencia que piensa” Jean-Paul Sartre</a:t>
          </a:r>
          <a:endParaRPr lang="es-ES" sz="1800" kern="1200" dirty="0"/>
        </a:p>
      </dsp:txBody>
      <dsp:txXfrm>
        <a:off x="746523" y="1785545"/>
        <a:ext cx="2534192" cy="1460900"/>
      </dsp:txXfrm>
    </dsp:sp>
    <dsp:sp modelId="{E35D021B-E510-4AA9-B517-29C52F259554}">
      <dsp:nvSpPr>
        <dsp:cNvPr id="0" name=""/>
        <dsp:cNvSpPr/>
      </dsp:nvSpPr>
      <dsp:spPr>
        <a:xfrm>
          <a:off x="3280716" y="1148430"/>
          <a:ext cx="949585" cy="9495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>
        <a:off x="3280716" y="1148430"/>
        <a:ext cx="949585" cy="9495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4E52F1-C9A4-4BBA-99B9-9BA8ED9E8911}">
      <dsp:nvSpPr>
        <dsp:cNvPr id="0" name=""/>
        <dsp:cNvSpPr/>
      </dsp:nvSpPr>
      <dsp:spPr>
        <a:xfrm rot="5400000">
          <a:off x="-205419" y="206095"/>
          <a:ext cx="1369460" cy="9586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 dirty="0"/>
        </a:p>
      </dsp:txBody>
      <dsp:txXfrm rot="5400000">
        <a:off x="-205419" y="206095"/>
        <a:ext cx="1369460" cy="958622"/>
      </dsp:txXfrm>
    </dsp:sp>
    <dsp:sp modelId="{D10E9356-F964-4F5C-9538-C0EB4944876B}">
      <dsp:nvSpPr>
        <dsp:cNvPr id="0" name=""/>
        <dsp:cNvSpPr/>
      </dsp:nvSpPr>
      <dsp:spPr>
        <a:xfrm rot="5400000">
          <a:off x="2141657" y="-1182358"/>
          <a:ext cx="890149" cy="32562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Medita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Concentra tu atención en tu respiración</a:t>
          </a:r>
          <a:endParaRPr lang="es-ES" sz="1800" kern="1200" dirty="0"/>
        </a:p>
      </dsp:txBody>
      <dsp:txXfrm rot="5400000">
        <a:off x="2141657" y="-1182358"/>
        <a:ext cx="890149" cy="3256219"/>
      </dsp:txXfrm>
    </dsp:sp>
    <dsp:sp modelId="{2A6AE807-A809-48F1-B63D-65D96620C9DB}">
      <dsp:nvSpPr>
        <dsp:cNvPr id="0" name=""/>
        <dsp:cNvSpPr/>
      </dsp:nvSpPr>
      <dsp:spPr>
        <a:xfrm rot="5400000">
          <a:off x="-205419" y="1378076"/>
          <a:ext cx="1369460" cy="9586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 rot="5400000">
        <a:off x="-205419" y="1378076"/>
        <a:ext cx="1369460" cy="958622"/>
      </dsp:txXfrm>
    </dsp:sp>
    <dsp:sp modelId="{A1D7FD0D-382F-4307-9884-F75FF6448D63}">
      <dsp:nvSpPr>
        <dsp:cNvPr id="0" name=""/>
        <dsp:cNvSpPr/>
      </dsp:nvSpPr>
      <dsp:spPr>
        <a:xfrm rot="5400000">
          <a:off x="2141657" y="-10377"/>
          <a:ext cx="890149" cy="32562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Relaja tu cuerpo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err="1" smtClean="0"/>
            <a:t>Sosega</a:t>
          </a:r>
          <a:r>
            <a:rPr lang="es-ES" sz="1800" kern="1200" dirty="0" smtClean="0"/>
            <a:t> tu mente</a:t>
          </a:r>
          <a:endParaRPr lang="es-ES" sz="1800" kern="1200" dirty="0"/>
        </a:p>
      </dsp:txBody>
      <dsp:txXfrm rot="5400000">
        <a:off x="2141657" y="-10377"/>
        <a:ext cx="890149" cy="3256219"/>
      </dsp:txXfrm>
    </dsp:sp>
    <dsp:sp modelId="{E37E1D5E-224E-42F2-8B42-B2D2373B7DA9}">
      <dsp:nvSpPr>
        <dsp:cNvPr id="0" name=""/>
        <dsp:cNvSpPr/>
      </dsp:nvSpPr>
      <dsp:spPr>
        <a:xfrm rot="5400000">
          <a:off x="-205419" y="2550057"/>
          <a:ext cx="1369460" cy="9586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 rot="5400000">
        <a:off x="-205419" y="2550057"/>
        <a:ext cx="1369460" cy="958622"/>
      </dsp:txXfrm>
    </dsp:sp>
    <dsp:sp modelId="{40113352-85F1-4A99-891E-3212BD2E295F}">
      <dsp:nvSpPr>
        <dsp:cNvPr id="0" name=""/>
        <dsp:cNvSpPr/>
      </dsp:nvSpPr>
      <dsp:spPr>
        <a:xfrm rot="5400000">
          <a:off x="2141657" y="1161603"/>
          <a:ext cx="890149" cy="32562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Podrás ver más claro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Tomar mejores decisiones</a:t>
          </a:r>
          <a:endParaRPr lang="es-ES" sz="1800" kern="1200" dirty="0"/>
        </a:p>
      </dsp:txBody>
      <dsp:txXfrm rot="5400000">
        <a:off x="2141657" y="1161603"/>
        <a:ext cx="890149" cy="325621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597CC5-00BE-4E3C-A72E-680CA4CD56E2}">
      <dsp:nvSpPr>
        <dsp:cNvPr id="0" name=""/>
        <dsp:cNvSpPr/>
      </dsp:nvSpPr>
      <dsp:spPr>
        <a:xfrm>
          <a:off x="2162561" y="1294753"/>
          <a:ext cx="4052551" cy="32255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solidFill>
                <a:schemeClr val="bg1"/>
              </a:solidFill>
            </a:rPr>
            <a:t>MINDFULNESS</a:t>
          </a:r>
          <a:endParaRPr lang="es-ES" sz="3200" b="1" kern="1200" dirty="0">
            <a:solidFill>
              <a:schemeClr val="bg1"/>
            </a:solidFill>
          </a:endParaRPr>
        </a:p>
      </dsp:txBody>
      <dsp:txXfrm>
        <a:off x="2162561" y="1294753"/>
        <a:ext cx="4052551" cy="3225526"/>
      </dsp:txXfrm>
    </dsp:sp>
    <dsp:sp modelId="{8F04B0CA-4611-468B-AFF0-53D9E6B3BDB6}">
      <dsp:nvSpPr>
        <dsp:cNvPr id="0" name=""/>
        <dsp:cNvSpPr/>
      </dsp:nvSpPr>
      <dsp:spPr>
        <a:xfrm>
          <a:off x="3786207" y="642931"/>
          <a:ext cx="2722425" cy="161276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DARME CUENTA</a:t>
          </a:r>
          <a:endParaRPr lang="es-ES" sz="1600" b="1" kern="1200" dirty="0"/>
        </a:p>
      </dsp:txBody>
      <dsp:txXfrm>
        <a:off x="3786207" y="642931"/>
        <a:ext cx="2722425" cy="1612763"/>
      </dsp:txXfrm>
    </dsp:sp>
    <dsp:sp modelId="{530B5181-3154-4318-9CB9-FE4CDC676DFB}">
      <dsp:nvSpPr>
        <dsp:cNvPr id="0" name=""/>
        <dsp:cNvSpPr/>
      </dsp:nvSpPr>
      <dsp:spPr>
        <a:xfrm>
          <a:off x="5286414" y="2928962"/>
          <a:ext cx="2314057" cy="161276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SER </a:t>
          </a:r>
          <a:r>
            <a:rPr lang="es-ES" sz="1600" b="1" kern="1200" dirty="0" smtClean="0"/>
            <a:t>CONSCIENTE</a:t>
          </a:r>
          <a:endParaRPr lang="es-ES" sz="1600" b="1" kern="1200" dirty="0"/>
        </a:p>
      </dsp:txBody>
      <dsp:txXfrm>
        <a:off x="5286414" y="2928962"/>
        <a:ext cx="2314057" cy="1612763"/>
      </dsp:txXfrm>
    </dsp:sp>
    <dsp:sp modelId="{8C25F436-C1C8-4D7A-911D-3E4F84091D57}">
      <dsp:nvSpPr>
        <dsp:cNvPr id="0" name=""/>
        <dsp:cNvSpPr/>
      </dsp:nvSpPr>
      <dsp:spPr>
        <a:xfrm>
          <a:off x="2286010" y="3643346"/>
          <a:ext cx="2519749" cy="161276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CONCIENCIA PLENA</a:t>
          </a:r>
          <a:endParaRPr lang="es-ES" sz="1600" b="1" kern="1200" dirty="0"/>
        </a:p>
      </dsp:txBody>
      <dsp:txXfrm>
        <a:off x="2286010" y="3643346"/>
        <a:ext cx="2519749" cy="1612763"/>
      </dsp:txXfrm>
    </dsp:sp>
    <dsp:sp modelId="{EF3C076B-8789-445E-9F08-5DE7FE3B76B9}">
      <dsp:nvSpPr>
        <dsp:cNvPr id="0" name=""/>
        <dsp:cNvSpPr/>
      </dsp:nvSpPr>
      <dsp:spPr>
        <a:xfrm>
          <a:off x="0" y="1285878"/>
          <a:ext cx="3238799" cy="161276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AUTOCONOCIMIENTO</a:t>
          </a:r>
          <a:endParaRPr lang="es-ES" sz="1600" b="1" kern="1200" dirty="0"/>
        </a:p>
      </dsp:txBody>
      <dsp:txXfrm>
        <a:off x="0" y="1285878"/>
        <a:ext cx="3238799" cy="16127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D5D77-B9F2-4108-AC6D-823E7AE72829}" type="datetimeFigureOut">
              <a:rPr lang="en-US" smtClean="0"/>
              <a:pPr/>
              <a:t>11/5/2013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3E59A-571A-4889-81C5-AB243F1CCCA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2919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4572" y="2954215"/>
            <a:ext cx="5788856" cy="5856410"/>
          </a:xfrm>
        </p:spPr>
        <p:txBody>
          <a:bodyPr>
            <a:normAutofit/>
          </a:bodyPr>
          <a:lstStyle/>
          <a:p>
            <a:pPr>
              <a:spcAft>
                <a:spcPts val="300"/>
              </a:spcAft>
            </a:pPr>
            <a:endParaRPr lang="en-US" sz="120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4245434"/>
            <a:ext cx="6515100" cy="1464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5731796"/>
            <a:ext cx="6515100" cy="44040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8862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2444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242816"/>
            <a:ext cx="6515100" cy="14630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099" y="5733288"/>
            <a:ext cx="6515100" cy="43891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xmlns="" val="3506778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1905000"/>
            <a:ext cx="360045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3450" y="1905000"/>
            <a:ext cx="360045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4567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772816"/>
            <a:ext cx="360045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0100" y="2509938"/>
            <a:ext cx="360045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3450" y="1772816"/>
            <a:ext cx="360045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3450" y="2509938"/>
            <a:ext cx="360045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790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8976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681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070" y="3090672"/>
            <a:ext cx="349758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457200"/>
            <a:ext cx="4057651" cy="5715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070" y="4983480"/>
            <a:ext cx="349758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737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070" y="3093099"/>
            <a:ext cx="349758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45720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070" y="4983480"/>
            <a:ext cx="349758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xmlns="" val="297724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7154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457200"/>
            <a:ext cx="1371600" cy="57197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457200"/>
            <a:ext cx="5966460" cy="57197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463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457518"/>
            <a:ext cx="75438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905001"/>
            <a:ext cx="75438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0100" y="6400800"/>
            <a:ext cx="8229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17137" y="6400800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0940" y="6400800"/>
            <a:ext cx="8229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youtube.com/watch?v=7evHksiT1OQ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628900" y="4214818"/>
            <a:ext cx="6515100" cy="1464906"/>
          </a:xfrm>
        </p:spPr>
        <p:txBody>
          <a:bodyPr/>
          <a:lstStyle/>
          <a:p>
            <a:pPr algn="r"/>
            <a:r>
              <a:rPr lang="es-ES" dirty="0" err="1" smtClean="0"/>
              <a:t>Mindfulness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8900" y="5643578"/>
            <a:ext cx="6515100" cy="440405"/>
          </a:xfrm>
        </p:spPr>
        <p:txBody>
          <a:bodyPr/>
          <a:lstStyle/>
          <a:p>
            <a:pPr algn="r"/>
            <a:r>
              <a:rPr lang="es-ES" dirty="0" smtClean="0"/>
              <a:t>Pilar Roy</a:t>
            </a:r>
            <a:endParaRPr lang="es-ES" dirty="0"/>
          </a:p>
        </p:txBody>
      </p:sp>
    </p:spTree>
  </p:cSld>
  <p:clrMapOvr>
    <a:masterClrMapping/>
  </p:clrMapOvr>
  <p:transition spd="med" advClick="0" advTm="6000">
    <p:fade/>
    <p:sndAc>
      <p:stSnd>
        <p:snd r:embed="rId2" name="100mejoresclasicosantiestres4de4-meditacionrelajacion-ivoox169995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0" y="0"/>
            <a:ext cx="923544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60000"/>
                </a:schemeClr>
              </a:gs>
              <a:gs pos="100000">
                <a:schemeClr val="tx1">
                  <a:lumMod val="95000"/>
                  <a:lumOff val="5000"/>
                  <a:alpha val="9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prstClr val="white"/>
              </a:solidFill>
            </a:endParaRPr>
          </a:p>
        </p:txBody>
      </p:sp>
      <p:sp useBgFill="1">
        <p:nvSpPr>
          <p:cNvPr id="7" name="Freeform 4"/>
          <p:cNvSpPr>
            <a:spLocks/>
          </p:cNvSpPr>
          <p:nvPr/>
        </p:nvSpPr>
        <p:spPr bwMode="auto">
          <a:xfrm>
            <a:off x="1177925" y="3868402"/>
            <a:ext cx="1047750" cy="1268523"/>
          </a:xfrm>
          <a:custGeom>
            <a:avLst/>
            <a:gdLst/>
            <a:ahLst/>
            <a:cxnLst>
              <a:cxn ang="0">
                <a:pos x="637" y="404"/>
              </a:cxn>
              <a:cxn ang="0">
                <a:pos x="660" y="362"/>
              </a:cxn>
              <a:cxn ang="0">
                <a:pos x="660" y="317"/>
              </a:cxn>
              <a:cxn ang="0">
                <a:pos x="660" y="237"/>
              </a:cxn>
              <a:cxn ang="0">
                <a:pos x="653" y="192"/>
              </a:cxn>
              <a:cxn ang="0">
                <a:pos x="634" y="148"/>
              </a:cxn>
              <a:cxn ang="0">
                <a:pos x="599" y="96"/>
              </a:cxn>
              <a:cxn ang="0">
                <a:pos x="567" y="55"/>
              </a:cxn>
              <a:cxn ang="0">
                <a:pos x="525" y="23"/>
              </a:cxn>
              <a:cxn ang="0">
                <a:pos x="391" y="0"/>
              </a:cxn>
              <a:cxn ang="0">
                <a:pos x="288" y="0"/>
              </a:cxn>
              <a:cxn ang="0">
                <a:pos x="189" y="20"/>
              </a:cxn>
              <a:cxn ang="0">
                <a:pos x="84" y="71"/>
              </a:cxn>
              <a:cxn ang="0">
                <a:pos x="26" y="116"/>
              </a:cxn>
              <a:cxn ang="0">
                <a:pos x="0" y="189"/>
              </a:cxn>
              <a:cxn ang="0">
                <a:pos x="7" y="311"/>
              </a:cxn>
              <a:cxn ang="0">
                <a:pos x="36" y="432"/>
              </a:cxn>
              <a:cxn ang="0">
                <a:pos x="103" y="557"/>
              </a:cxn>
              <a:cxn ang="0">
                <a:pos x="138" y="612"/>
              </a:cxn>
              <a:cxn ang="0">
                <a:pos x="189" y="672"/>
              </a:cxn>
              <a:cxn ang="0">
                <a:pos x="237" y="720"/>
              </a:cxn>
              <a:cxn ang="0">
                <a:pos x="298" y="733"/>
              </a:cxn>
              <a:cxn ang="0">
                <a:pos x="362" y="727"/>
              </a:cxn>
              <a:cxn ang="0">
                <a:pos x="423" y="704"/>
              </a:cxn>
              <a:cxn ang="0">
                <a:pos x="464" y="663"/>
              </a:cxn>
              <a:cxn ang="0">
                <a:pos x="522" y="637"/>
              </a:cxn>
              <a:cxn ang="0">
                <a:pos x="596" y="580"/>
              </a:cxn>
              <a:cxn ang="0">
                <a:pos x="637" y="404"/>
              </a:cxn>
            </a:cxnLst>
            <a:rect l="0" t="0" r="r" b="b"/>
            <a:pathLst>
              <a:path w="660" h="733">
                <a:moveTo>
                  <a:pt x="637" y="404"/>
                </a:moveTo>
                <a:lnTo>
                  <a:pt x="660" y="362"/>
                </a:lnTo>
                <a:lnTo>
                  <a:pt x="660" y="317"/>
                </a:lnTo>
                <a:lnTo>
                  <a:pt x="660" y="237"/>
                </a:lnTo>
                <a:lnTo>
                  <a:pt x="653" y="192"/>
                </a:lnTo>
                <a:lnTo>
                  <a:pt x="634" y="148"/>
                </a:lnTo>
                <a:lnTo>
                  <a:pt x="599" y="96"/>
                </a:lnTo>
                <a:lnTo>
                  <a:pt x="567" y="55"/>
                </a:lnTo>
                <a:lnTo>
                  <a:pt x="525" y="23"/>
                </a:lnTo>
                <a:lnTo>
                  <a:pt x="391" y="0"/>
                </a:lnTo>
                <a:lnTo>
                  <a:pt x="288" y="0"/>
                </a:lnTo>
                <a:lnTo>
                  <a:pt x="189" y="20"/>
                </a:lnTo>
                <a:lnTo>
                  <a:pt x="84" y="71"/>
                </a:lnTo>
                <a:lnTo>
                  <a:pt x="26" y="116"/>
                </a:lnTo>
                <a:lnTo>
                  <a:pt x="0" y="189"/>
                </a:lnTo>
                <a:lnTo>
                  <a:pt x="7" y="311"/>
                </a:lnTo>
                <a:lnTo>
                  <a:pt x="36" y="432"/>
                </a:lnTo>
                <a:lnTo>
                  <a:pt x="103" y="557"/>
                </a:lnTo>
                <a:lnTo>
                  <a:pt x="138" y="612"/>
                </a:lnTo>
                <a:lnTo>
                  <a:pt x="189" y="672"/>
                </a:lnTo>
                <a:lnTo>
                  <a:pt x="237" y="720"/>
                </a:lnTo>
                <a:lnTo>
                  <a:pt x="298" y="733"/>
                </a:lnTo>
                <a:lnTo>
                  <a:pt x="362" y="727"/>
                </a:lnTo>
                <a:lnTo>
                  <a:pt x="423" y="704"/>
                </a:lnTo>
                <a:lnTo>
                  <a:pt x="464" y="663"/>
                </a:lnTo>
                <a:lnTo>
                  <a:pt x="522" y="637"/>
                </a:lnTo>
                <a:lnTo>
                  <a:pt x="596" y="580"/>
                </a:lnTo>
                <a:lnTo>
                  <a:pt x="637" y="404"/>
                </a:lnTo>
                <a:close/>
              </a:path>
            </a:pathLst>
          </a:custGeom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s-ES_tradnl">
              <a:solidFill>
                <a:prstClr val="black"/>
              </a:solidFill>
            </a:endParaRPr>
          </a:p>
        </p:txBody>
      </p:sp>
      <p:sp useBgFill="1">
        <p:nvSpPr>
          <p:cNvPr id="8" name="Freeform 9"/>
          <p:cNvSpPr>
            <a:spLocks/>
          </p:cNvSpPr>
          <p:nvPr/>
        </p:nvSpPr>
        <p:spPr bwMode="auto">
          <a:xfrm>
            <a:off x="1544638" y="4722477"/>
            <a:ext cx="827087" cy="1162957"/>
          </a:xfrm>
          <a:custGeom>
            <a:avLst/>
            <a:gdLst/>
            <a:ahLst/>
            <a:cxnLst>
              <a:cxn ang="0">
                <a:pos x="454" y="451"/>
              </a:cxn>
              <a:cxn ang="0">
                <a:pos x="381" y="477"/>
              </a:cxn>
              <a:cxn ang="0">
                <a:pos x="339" y="518"/>
              </a:cxn>
              <a:cxn ang="0">
                <a:pos x="317" y="573"/>
              </a:cxn>
              <a:cxn ang="0">
                <a:pos x="269" y="614"/>
              </a:cxn>
              <a:cxn ang="0">
                <a:pos x="211" y="653"/>
              </a:cxn>
              <a:cxn ang="0">
                <a:pos x="147" y="672"/>
              </a:cxn>
              <a:cxn ang="0">
                <a:pos x="93" y="669"/>
              </a:cxn>
              <a:cxn ang="0">
                <a:pos x="41" y="662"/>
              </a:cxn>
              <a:cxn ang="0">
                <a:pos x="0" y="669"/>
              </a:cxn>
              <a:cxn ang="0">
                <a:pos x="16" y="630"/>
              </a:cxn>
              <a:cxn ang="0">
                <a:pos x="25" y="576"/>
              </a:cxn>
              <a:cxn ang="0">
                <a:pos x="29" y="483"/>
              </a:cxn>
              <a:cxn ang="0">
                <a:pos x="48" y="387"/>
              </a:cxn>
              <a:cxn ang="0">
                <a:pos x="89" y="301"/>
              </a:cxn>
              <a:cxn ang="0">
                <a:pos x="141" y="224"/>
              </a:cxn>
              <a:cxn ang="0">
                <a:pos x="185" y="163"/>
              </a:cxn>
              <a:cxn ang="0">
                <a:pos x="275" y="93"/>
              </a:cxn>
              <a:cxn ang="0">
                <a:pos x="352" y="35"/>
              </a:cxn>
              <a:cxn ang="0">
                <a:pos x="435" y="0"/>
              </a:cxn>
              <a:cxn ang="0">
                <a:pos x="521" y="0"/>
              </a:cxn>
              <a:cxn ang="0">
                <a:pos x="499" y="80"/>
              </a:cxn>
              <a:cxn ang="0">
                <a:pos x="435" y="195"/>
              </a:cxn>
              <a:cxn ang="0">
                <a:pos x="425" y="326"/>
              </a:cxn>
              <a:cxn ang="0">
                <a:pos x="454" y="451"/>
              </a:cxn>
            </a:cxnLst>
            <a:rect l="0" t="0" r="r" b="b"/>
            <a:pathLst>
              <a:path w="521" h="672">
                <a:moveTo>
                  <a:pt x="454" y="451"/>
                </a:moveTo>
                <a:lnTo>
                  <a:pt x="381" y="477"/>
                </a:lnTo>
                <a:lnTo>
                  <a:pt x="339" y="518"/>
                </a:lnTo>
                <a:lnTo>
                  <a:pt x="317" y="573"/>
                </a:lnTo>
                <a:lnTo>
                  <a:pt x="269" y="614"/>
                </a:lnTo>
                <a:lnTo>
                  <a:pt x="211" y="653"/>
                </a:lnTo>
                <a:lnTo>
                  <a:pt x="147" y="672"/>
                </a:lnTo>
                <a:lnTo>
                  <a:pt x="93" y="669"/>
                </a:lnTo>
                <a:lnTo>
                  <a:pt x="41" y="662"/>
                </a:lnTo>
                <a:lnTo>
                  <a:pt x="0" y="669"/>
                </a:lnTo>
                <a:lnTo>
                  <a:pt x="16" y="630"/>
                </a:lnTo>
                <a:lnTo>
                  <a:pt x="25" y="576"/>
                </a:lnTo>
                <a:lnTo>
                  <a:pt x="29" y="483"/>
                </a:lnTo>
                <a:lnTo>
                  <a:pt x="48" y="387"/>
                </a:lnTo>
                <a:lnTo>
                  <a:pt x="89" y="301"/>
                </a:lnTo>
                <a:lnTo>
                  <a:pt x="141" y="224"/>
                </a:lnTo>
                <a:lnTo>
                  <a:pt x="185" y="163"/>
                </a:lnTo>
                <a:lnTo>
                  <a:pt x="275" y="93"/>
                </a:lnTo>
                <a:lnTo>
                  <a:pt x="352" y="35"/>
                </a:lnTo>
                <a:lnTo>
                  <a:pt x="435" y="0"/>
                </a:lnTo>
                <a:lnTo>
                  <a:pt x="521" y="0"/>
                </a:lnTo>
                <a:lnTo>
                  <a:pt x="499" y="80"/>
                </a:lnTo>
                <a:lnTo>
                  <a:pt x="435" y="195"/>
                </a:lnTo>
                <a:lnTo>
                  <a:pt x="425" y="326"/>
                </a:lnTo>
                <a:lnTo>
                  <a:pt x="454" y="451"/>
                </a:lnTo>
                <a:close/>
              </a:path>
            </a:pathLst>
          </a:custGeom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s-ES_tradnl">
              <a:solidFill>
                <a:prstClr val="black"/>
              </a:solidFill>
            </a:endParaRPr>
          </a:p>
        </p:txBody>
      </p:sp>
      <p:sp useBgFill="1">
        <p:nvSpPr>
          <p:cNvPr id="9" name="Freeform 8"/>
          <p:cNvSpPr>
            <a:spLocks/>
          </p:cNvSpPr>
          <p:nvPr/>
        </p:nvSpPr>
        <p:spPr bwMode="auto">
          <a:xfrm>
            <a:off x="2184400" y="4763753"/>
            <a:ext cx="731838" cy="1278907"/>
          </a:xfrm>
          <a:custGeom>
            <a:avLst/>
            <a:gdLst/>
            <a:ahLst/>
            <a:cxnLst>
              <a:cxn ang="0">
                <a:pos x="102" y="0"/>
              </a:cxn>
              <a:cxn ang="0">
                <a:pos x="29" y="137"/>
              </a:cxn>
              <a:cxn ang="0">
                <a:pos x="0" y="249"/>
              </a:cxn>
              <a:cxn ang="0">
                <a:pos x="3" y="316"/>
              </a:cxn>
              <a:cxn ang="0">
                <a:pos x="35" y="403"/>
              </a:cxn>
              <a:cxn ang="0">
                <a:pos x="42" y="467"/>
              </a:cxn>
              <a:cxn ang="0">
                <a:pos x="90" y="540"/>
              </a:cxn>
              <a:cxn ang="0">
                <a:pos x="144" y="617"/>
              </a:cxn>
              <a:cxn ang="0">
                <a:pos x="205" y="672"/>
              </a:cxn>
              <a:cxn ang="0">
                <a:pos x="275" y="726"/>
              </a:cxn>
              <a:cxn ang="0">
                <a:pos x="294" y="732"/>
              </a:cxn>
              <a:cxn ang="0">
                <a:pos x="339" y="739"/>
              </a:cxn>
              <a:cxn ang="0">
                <a:pos x="390" y="732"/>
              </a:cxn>
              <a:cxn ang="0">
                <a:pos x="416" y="694"/>
              </a:cxn>
              <a:cxn ang="0">
                <a:pos x="432" y="659"/>
              </a:cxn>
              <a:cxn ang="0">
                <a:pos x="461" y="630"/>
              </a:cxn>
              <a:cxn ang="0">
                <a:pos x="410" y="531"/>
              </a:cxn>
              <a:cxn ang="0">
                <a:pos x="346" y="438"/>
              </a:cxn>
              <a:cxn ang="0">
                <a:pos x="288" y="329"/>
              </a:cxn>
              <a:cxn ang="0">
                <a:pos x="230" y="249"/>
              </a:cxn>
              <a:cxn ang="0">
                <a:pos x="160" y="150"/>
              </a:cxn>
              <a:cxn ang="0">
                <a:pos x="102" y="0"/>
              </a:cxn>
            </a:cxnLst>
            <a:rect l="0" t="0" r="r" b="b"/>
            <a:pathLst>
              <a:path w="461" h="739">
                <a:moveTo>
                  <a:pt x="102" y="0"/>
                </a:moveTo>
                <a:lnTo>
                  <a:pt x="29" y="137"/>
                </a:lnTo>
                <a:lnTo>
                  <a:pt x="0" y="249"/>
                </a:lnTo>
                <a:lnTo>
                  <a:pt x="3" y="316"/>
                </a:lnTo>
                <a:lnTo>
                  <a:pt x="35" y="403"/>
                </a:lnTo>
                <a:lnTo>
                  <a:pt x="42" y="467"/>
                </a:lnTo>
                <a:lnTo>
                  <a:pt x="90" y="540"/>
                </a:lnTo>
                <a:lnTo>
                  <a:pt x="144" y="617"/>
                </a:lnTo>
                <a:lnTo>
                  <a:pt x="205" y="672"/>
                </a:lnTo>
                <a:lnTo>
                  <a:pt x="275" y="726"/>
                </a:lnTo>
                <a:lnTo>
                  <a:pt x="294" y="732"/>
                </a:lnTo>
                <a:lnTo>
                  <a:pt x="339" y="739"/>
                </a:lnTo>
                <a:lnTo>
                  <a:pt x="390" y="732"/>
                </a:lnTo>
                <a:lnTo>
                  <a:pt x="416" y="694"/>
                </a:lnTo>
                <a:lnTo>
                  <a:pt x="432" y="659"/>
                </a:lnTo>
                <a:lnTo>
                  <a:pt x="461" y="630"/>
                </a:lnTo>
                <a:lnTo>
                  <a:pt x="410" y="531"/>
                </a:lnTo>
                <a:lnTo>
                  <a:pt x="346" y="438"/>
                </a:lnTo>
                <a:lnTo>
                  <a:pt x="288" y="329"/>
                </a:lnTo>
                <a:lnTo>
                  <a:pt x="230" y="249"/>
                </a:lnTo>
                <a:lnTo>
                  <a:pt x="160" y="150"/>
                </a:lnTo>
                <a:lnTo>
                  <a:pt x="102" y="0"/>
                </a:lnTo>
                <a:close/>
              </a:path>
            </a:pathLst>
          </a:custGeom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s-ES_tradnl">
              <a:solidFill>
                <a:prstClr val="black"/>
              </a:solidFill>
            </a:endParaRPr>
          </a:p>
        </p:txBody>
      </p:sp>
      <p:sp useBgFill="1">
        <p:nvSpPr>
          <p:cNvPr id="10" name="Freeform 7"/>
          <p:cNvSpPr>
            <a:spLocks/>
          </p:cNvSpPr>
          <p:nvPr/>
        </p:nvSpPr>
        <p:spPr bwMode="auto">
          <a:xfrm>
            <a:off x="2332038" y="4706603"/>
            <a:ext cx="1143000" cy="1308326"/>
          </a:xfrm>
          <a:custGeom>
            <a:avLst/>
            <a:gdLst/>
            <a:ahLst/>
            <a:cxnLst>
              <a:cxn ang="0">
                <a:pos x="150" y="61"/>
              </a:cxn>
              <a:cxn ang="0">
                <a:pos x="454" y="272"/>
              </a:cxn>
              <a:cxn ang="0">
                <a:pos x="560" y="394"/>
              </a:cxn>
              <a:cxn ang="0">
                <a:pos x="653" y="522"/>
              </a:cxn>
              <a:cxn ang="0">
                <a:pos x="701" y="669"/>
              </a:cxn>
              <a:cxn ang="0">
                <a:pos x="720" y="756"/>
              </a:cxn>
              <a:cxn ang="0">
                <a:pos x="688" y="736"/>
              </a:cxn>
              <a:cxn ang="0">
                <a:pos x="560" y="730"/>
              </a:cxn>
              <a:cxn ang="0">
                <a:pos x="470" y="714"/>
              </a:cxn>
              <a:cxn ang="0">
                <a:pos x="368" y="666"/>
              </a:cxn>
              <a:cxn ang="0">
                <a:pos x="265" y="522"/>
              </a:cxn>
              <a:cxn ang="0">
                <a:pos x="192" y="378"/>
              </a:cxn>
              <a:cxn ang="0">
                <a:pos x="105" y="260"/>
              </a:cxn>
              <a:cxn ang="0">
                <a:pos x="51" y="160"/>
              </a:cxn>
              <a:cxn ang="0">
                <a:pos x="13" y="68"/>
              </a:cxn>
              <a:cxn ang="0">
                <a:pos x="0" y="20"/>
              </a:cxn>
              <a:cxn ang="0">
                <a:pos x="6" y="0"/>
              </a:cxn>
              <a:cxn ang="0">
                <a:pos x="99" y="16"/>
              </a:cxn>
              <a:cxn ang="0">
                <a:pos x="137" y="45"/>
              </a:cxn>
              <a:cxn ang="0">
                <a:pos x="150" y="61"/>
              </a:cxn>
            </a:cxnLst>
            <a:rect l="0" t="0" r="r" b="b"/>
            <a:pathLst>
              <a:path w="720" h="756">
                <a:moveTo>
                  <a:pt x="150" y="61"/>
                </a:moveTo>
                <a:lnTo>
                  <a:pt x="454" y="272"/>
                </a:lnTo>
                <a:lnTo>
                  <a:pt x="560" y="394"/>
                </a:lnTo>
                <a:lnTo>
                  <a:pt x="653" y="522"/>
                </a:lnTo>
                <a:lnTo>
                  <a:pt x="701" y="669"/>
                </a:lnTo>
                <a:lnTo>
                  <a:pt x="720" y="756"/>
                </a:lnTo>
                <a:lnTo>
                  <a:pt x="688" y="736"/>
                </a:lnTo>
                <a:lnTo>
                  <a:pt x="560" y="730"/>
                </a:lnTo>
                <a:lnTo>
                  <a:pt x="470" y="714"/>
                </a:lnTo>
                <a:lnTo>
                  <a:pt x="368" y="666"/>
                </a:lnTo>
                <a:lnTo>
                  <a:pt x="265" y="522"/>
                </a:lnTo>
                <a:lnTo>
                  <a:pt x="192" y="378"/>
                </a:lnTo>
                <a:lnTo>
                  <a:pt x="105" y="260"/>
                </a:lnTo>
                <a:lnTo>
                  <a:pt x="51" y="160"/>
                </a:lnTo>
                <a:lnTo>
                  <a:pt x="13" y="68"/>
                </a:lnTo>
                <a:lnTo>
                  <a:pt x="0" y="20"/>
                </a:lnTo>
                <a:lnTo>
                  <a:pt x="6" y="0"/>
                </a:lnTo>
                <a:lnTo>
                  <a:pt x="99" y="16"/>
                </a:lnTo>
                <a:lnTo>
                  <a:pt x="137" y="45"/>
                </a:lnTo>
                <a:lnTo>
                  <a:pt x="150" y="61"/>
                </a:lnTo>
                <a:close/>
              </a:path>
            </a:pathLst>
          </a:custGeom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s-ES_tradnl">
              <a:solidFill>
                <a:prstClr val="black"/>
              </a:solidFill>
            </a:endParaRPr>
          </a:p>
        </p:txBody>
      </p:sp>
      <p:sp useBgFill="1">
        <p:nvSpPr>
          <p:cNvPr id="11" name="Freeform 6"/>
          <p:cNvSpPr>
            <a:spLocks/>
          </p:cNvSpPr>
          <p:nvPr/>
        </p:nvSpPr>
        <p:spPr bwMode="auto">
          <a:xfrm>
            <a:off x="2327275" y="4071602"/>
            <a:ext cx="1238250" cy="1162957"/>
          </a:xfrm>
          <a:custGeom>
            <a:avLst/>
            <a:gdLst/>
            <a:ahLst/>
            <a:cxnLst>
              <a:cxn ang="0">
                <a:pos x="0" y="407"/>
              </a:cxn>
              <a:cxn ang="0">
                <a:pos x="137" y="452"/>
              </a:cxn>
              <a:cxn ang="0">
                <a:pos x="214" y="528"/>
              </a:cxn>
              <a:cxn ang="0">
                <a:pos x="265" y="573"/>
              </a:cxn>
              <a:cxn ang="0">
                <a:pos x="396" y="637"/>
              </a:cxn>
              <a:cxn ang="0">
                <a:pos x="502" y="669"/>
              </a:cxn>
              <a:cxn ang="0">
                <a:pos x="640" y="672"/>
              </a:cxn>
              <a:cxn ang="0">
                <a:pos x="716" y="647"/>
              </a:cxn>
              <a:cxn ang="0">
                <a:pos x="752" y="583"/>
              </a:cxn>
              <a:cxn ang="0">
                <a:pos x="780" y="496"/>
              </a:cxn>
              <a:cxn ang="0">
                <a:pos x="774" y="436"/>
              </a:cxn>
              <a:cxn ang="0">
                <a:pos x="723" y="349"/>
              </a:cxn>
              <a:cxn ang="0">
                <a:pos x="678" y="298"/>
              </a:cxn>
              <a:cxn ang="0">
                <a:pos x="659" y="276"/>
              </a:cxn>
              <a:cxn ang="0">
                <a:pos x="572" y="106"/>
              </a:cxn>
              <a:cxn ang="0">
                <a:pos x="528" y="39"/>
              </a:cxn>
              <a:cxn ang="0">
                <a:pos x="460" y="16"/>
              </a:cxn>
              <a:cxn ang="0">
                <a:pos x="400" y="4"/>
              </a:cxn>
              <a:cxn ang="0">
                <a:pos x="345" y="0"/>
              </a:cxn>
              <a:cxn ang="0">
                <a:pos x="316" y="39"/>
              </a:cxn>
              <a:cxn ang="0">
                <a:pos x="278" y="125"/>
              </a:cxn>
              <a:cxn ang="0">
                <a:pos x="240" y="208"/>
              </a:cxn>
              <a:cxn ang="0">
                <a:pos x="102" y="352"/>
              </a:cxn>
              <a:cxn ang="0">
                <a:pos x="0" y="407"/>
              </a:cxn>
            </a:cxnLst>
            <a:rect l="0" t="0" r="r" b="b"/>
            <a:pathLst>
              <a:path w="780" h="672">
                <a:moveTo>
                  <a:pt x="0" y="407"/>
                </a:moveTo>
                <a:lnTo>
                  <a:pt x="137" y="452"/>
                </a:lnTo>
                <a:lnTo>
                  <a:pt x="214" y="528"/>
                </a:lnTo>
                <a:lnTo>
                  <a:pt x="265" y="573"/>
                </a:lnTo>
                <a:lnTo>
                  <a:pt x="396" y="637"/>
                </a:lnTo>
                <a:lnTo>
                  <a:pt x="502" y="669"/>
                </a:lnTo>
                <a:lnTo>
                  <a:pt x="640" y="672"/>
                </a:lnTo>
                <a:lnTo>
                  <a:pt x="716" y="647"/>
                </a:lnTo>
                <a:lnTo>
                  <a:pt x="752" y="583"/>
                </a:lnTo>
                <a:lnTo>
                  <a:pt x="780" y="496"/>
                </a:lnTo>
                <a:lnTo>
                  <a:pt x="774" y="436"/>
                </a:lnTo>
                <a:lnTo>
                  <a:pt x="723" y="349"/>
                </a:lnTo>
                <a:lnTo>
                  <a:pt x="678" y="298"/>
                </a:lnTo>
                <a:lnTo>
                  <a:pt x="659" y="276"/>
                </a:lnTo>
                <a:lnTo>
                  <a:pt x="572" y="106"/>
                </a:lnTo>
                <a:lnTo>
                  <a:pt x="528" y="39"/>
                </a:lnTo>
                <a:lnTo>
                  <a:pt x="460" y="16"/>
                </a:lnTo>
                <a:lnTo>
                  <a:pt x="400" y="4"/>
                </a:lnTo>
                <a:lnTo>
                  <a:pt x="345" y="0"/>
                </a:lnTo>
                <a:lnTo>
                  <a:pt x="316" y="39"/>
                </a:lnTo>
                <a:lnTo>
                  <a:pt x="278" y="125"/>
                </a:lnTo>
                <a:lnTo>
                  <a:pt x="240" y="208"/>
                </a:lnTo>
                <a:lnTo>
                  <a:pt x="102" y="352"/>
                </a:lnTo>
                <a:lnTo>
                  <a:pt x="0" y="407"/>
                </a:lnTo>
                <a:close/>
              </a:path>
            </a:pathLst>
          </a:custGeom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s-ES_tradnl">
              <a:solidFill>
                <a:prstClr val="black"/>
              </a:solidFill>
            </a:endParaRPr>
          </a:p>
        </p:txBody>
      </p:sp>
      <p:sp useBgFill="1">
        <p:nvSpPr>
          <p:cNvPr id="12" name="Freeform 5"/>
          <p:cNvSpPr>
            <a:spLocks/>
          </p:cNvSpPr>
          <p:nvPr/>
        </p:nvSpPr>
        <p:spPr bwMode="auto">
          <a:xfrm>
            <a:off x="2124075" y="3381040"/>
            <a:ext cx="654050" cy="1528111"/>
          </a:xfrm>
          <a:custGeom>
            <a:avLst/>
            <a:gdLst/>
            <a:ahLst/>
            <a:cxnLst>
              <a:cxn ang="0">
                <a:pos x="0" y="883"/>
              </a:cxn>
              <a:cxn ang="0">
                <a:pos x="128" y="855"/>
              </a:cxn>
              <a:cxn ang="0">
                <a:pos x="211" y="800"/>
              </a:cxn>
              <a:cxn ang="0">
                <a:pos x="291" y="733"/>
              </a:cxn>
              <a:cxn ang="0">
                <a:pos x="355" y="666"/>
              </a:cxn>
              <a:cxn ang="0">
                <a:pos x="387" y="615"/>
              </a:cxn>
              <a:cxn ang="0">
                <a:pos x="412" y="467"/>
              </a:cxn>
              <a:cxn ang="0">
                <a:pos x="409" y="349"/>
              </a:cxn>
              <a:cxn ang="0">
                <a:pos x="380" y="218"/>
              </a:cxn>
              <a:cxn ang="0">
                <a:pos x="336" y="122"/>
              </a:cxn>
              <a:cxn ang="0">
                <a:pos x="288" y="58"/>
              </a:cxn>
              <a:cxn ang="0">
                <a:pos x="230" y="0"/>
              </a:cxn>
              <a:cxn ang="0">
                <a:pos x="182" y="51"/>
              </a:cxn>
              <a:cxn ang="0">
                <a:pos x="124" y="122"/>
              </a:cxn>
              <a:cxn ang="0">
                <a:pos x="83" y="202"/>
              </a:cxn>
              <a:cxn ang="0">
                <a:pos x="51" y="397"/>
              </a:cxn>
              <a:cxn ang="0">
                <a:pos x="48" y="461"/>
              </a:cxn>
              <a:cxn ang="0">
                <a:pos x="60" y="570"/>
              </a:cxn>
              <a:cxn ang="0">
                <a:pos x="54" y="682"/>
              </a:cxn>
              <a:cxn ang="0">
                <a:pos x="16" y="787"/>
              </a:cxn>
              <a:cxn ang="0">
                <a:pos x="0" y="883"/>
              </a:cxn>
            </a:cxnLst>
            <a:rect l="0" t="0" r="r" b="b"/>
            <a:pathLst>
              <a:path w="412" h="883">
                <a:moveTo>
                  <a:pt x="0" y="883"/>
                </a:moveTo>
                <a:lnTo>
                  <a:pt x="128" y="855"/>
                </a:lnTo>
                <a:lnTo>
                  <a:pt x="211" y="800"/>
                </a:lnTo>
                <a:lnTo>
                  <a:pt x="291" y="733"/>
                </a:lnTo>
                <a:lnTo>
                  <a:pt x="355" y="666"/>
                </a:lnTo>
                <a:lnTo>
                  <a:pt x="387" y="615"/>
                </a:lnTo>
                <a:lnTo>
                  <a:pt x="412" y="467"/>
                </a:lnTo>
                <a:lnTo>
                  <a:pt x="409" y="349"/>
                </a:lnTo>
                <a:lnTo>
                  <a:pt x="380" y="218"/>
                </a:lnTo>
                <a:lnTo>
                  <a:pt x="336" y="122"/>
                </a:lnTo>
                <a:lnTo>
                  <a:pt x="288" y="58"/>
                </a:lnTo>
                <a:lnTo>
                  <a:pt x="230" y="0"/>
                </a:lnTo>
                <a:lnTo>
                  <a:pt x="182" y="51"/>
                </a:lnTo>
                <a:lnTo>
                  <a:pt x="124" y="122"/>
                </a:lnTo>
                <a:lnTo>
                  <a:pt x="83" y="202"/>
                </a:lnTo>
                <a:lnTo>
                  <a:pt x="51" y="397"/>
                </a:lnTo>
                <a:lnTo>
                  <a:pt x="48" y="461"/>
                </a:lnTo>
                <a:lnTo>
                  <a:pt x="60" y="570"/>
                </a:lnTo>
                <a:lnTo>
                  <a:pt x="54" y="682"/>
                </a:lnTo>
                <a:lnTo>
                  <a:pt x="16" y="787"/>
                </a:lnTo>
                <a:lnTo>
                  <a:pt x="0" y="883"/>
                </a:lnTo>
                <a:close/>
              </a:path>
            </a:pathLst>
          </a:custGeom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s-ES_tradnl">
              <a:solidFill>
                <a:prstClr val="black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00034" y="500042"/>
            <a:ext cx="75009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“Las </a:t>
            </a:r>
            <a:r>
              <a:rPr lang="es-ES" sz="2400" b="1" i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flores</a:t>
            </a:r>
            <a:r>
              <a:rPr lang="es-ES" i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más efímeras, más etéreas y más delicadas que las plantas de las que brotan, iban a ser mensajeros de otro reino, un puente entre el mundo de las formas físicas y el de los que no tiene forma. </a:t>
            </a:r>
          </a:p>
          <a:p>
            <a:endParaRPr lang="es-ES" i="1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i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solo tenían un aroma delicado y agradable para los humanos, sino que además aportaban una fragancia del </a:t>
            </a:r>
            <a:r>
              <a:rPr lang="es-ES" sz="2400" b="1" i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reino del espíritu</a:t>
            </a:r>
            <a:r>
              <a:rPr lang="es-ES" i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 </a:t>
            </a:r>
          </a:p>
          <a:p>
            <a:r>
              <a:rPr lang="es-ES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Eckhart</a:t>
            </a:r>
            <a:r>
              <a:rPr lang="es-E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Tolle</a:t>
            </a:r>
            <a:r>
              <a:rPr lang="es-E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ES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9218291"/>
      </p:ext>
    </p:extLst>
  </p:cSld>
  <p:clrMapOvr>
    <a:masterClrMapping/>
  </p:clrMapOvr>
  <p:transition advClick="0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9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C 4.44444E-6 -0.03496 0.10694 -0.06204 0.23715 -0.06204 C 0.37135 -0.06204 0.41632 -0.0294 0.47847 1.85185E-6 C 0.51944 0.05393 0.58541 0.06204 0.71961 0.06204 C 0.84982 0.06204 0.95694 0.03495 0.95694 1.85185E-6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847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8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1.48148E-6 C 0.02708 -0.05764 0.05452 -0.11481 0.11945 -0.1331 C 0.18438 -0.15139 0.30695 -0.12917 0.38941 -0.10972 C 0.47188 -0.09051 0.53854 -0.02546 0.61406 -0.01643 C 0.68941 -0.00741 0.79792 -0.04143 0.84236 -0.05625 C 0.88663 -0.07106 0.88351 -0.08819 0.88038 -0.10532 " pathEditMode="relative" rAng="0" ptsTypes="aaaa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00" y="-7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400000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0 C 0.02638 -0.05758 0.05295 -0.11492 0.11579 -0.13318 C 0.17864 -0.15145 0.29722 -0.12925 0.37708 -0.10983 C 0.45694 -0.09041 0.52152 -0.02544 0.59461 -0.01642 C 0.6677 -0.0074 0.77274 -0.04139 0.81579 -0.05619 C 0.85868 -0.07099 0.85555 -0.0881 0.8526 -0.10521 " pathEditMode="relative" ptsTypes="aaaa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-5400000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0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C 0.02638 -0.05758 0.05295 -0.11492 0.11579 -0.13318 C 0.17864 -0.15145 0.29722 -0.12925 0.37708 -0.10983 C 0.45694 -0.09041 0.52152 -0.02544 0.59461 -0.01642 C 0.6677 -0.0074 0.77274 -0.04139 0.81579 -0.05619 C 0.85868 -0.07099 0.85555 -0.0881 0.8526 -0.10521 " pathEditMode="relative" ptsTypes="aaaaaA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5400000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0.02638 -0.05758 0.05295 -0.11492 0.11579 -0.13318 C 0.17864 -0.15145 0.29722 -0.12925 0.37708 -0.10983 C 0.45694 -0.09041 0.52152 -0.02544 0.59461 -0.01642 C 0.6677 -0.0074 0.77274 -0.04139 0.81579 -0.05619 C 0.85868 -0.07099 0.85555 -0.0881 0.8526 -0.10521 " pathEditMode="relative" ptsTypes="aaaaaA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0 C 0.02638 -0.05758 0.05295 -0.11492 0.11579 -0.13318 C 0.17864 -0.15145 0.29722 -0.12925 0.37708 -0.10983 C 0.45694 -0.09041 0.52152 -0.02544 0.59461 -0.01642 C 0.6677 -0.0074 0.77274 -0.04139 0.81579 -0.05619 C 0.85868 -0.07099 0.85555 -0.0881 0.8526 -0.10521 " pathEditMode="relative" ptsTypes="aaaaaA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3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la Conciencia Plena o </a:t>
            </a:r>
            <a:r>
              <a:rPr lang="es-ES" dirty="0" err="1" smtClean="0"/>
              <a:t>Mindfulness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00100" y="1905001"/>
            <a:ext cx="5414974" cy="1309685"/>
          </a:xfrm>
        </p:spPr>
        <p:txBody>
          <a:bodyPr/>
          <a:lstStyle/>
          <a:p>
            <a:r>
              <a:rPr lang="es-ES" dirty="0" err="1" smtClean="0"/>
              <a:t>Mindfulness</a:t>
            </a:r>
            <a:r>
              <a:rPr lang="es-ES" dirty="0" smtClean="0"/>
              <a:t> no es algo intelectual</a:t>
            </a:r>
          </a:p>
          <a:p>
            <a:r>
              <a:rPr lang="es-ES" dirty="0" err="1" smtClean="0"/>
              <a:t>Mindfulness</a:t>
            </a:r>
            <a:r>
              <a:rPr lang="es-ES" dirty="0" smtClean="0"/>
              <a:t> es </a:t>
            </a:r>
            <a:r>
              <a:rPr lang="es-ES" b="1" dirty="0" err="1" smtClean="0"/>
              <a:t>experiencial</a:t>
            </a:r>
            <a:endParaRPr lang="es-ES" b="1" dirty="0"/>
          </a:p>
        </p:txBody>
      </p:sp>
      <p:pic>
        <p:nvPicPr>
          <p:cNvPr id="4" name="3 Imagen" descr="Intelectu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7884" y="1142984"/>
            <a:ext cx="2466975" cy="1847850"/>
          </a:xfrm>
          <a:prstGeom prst="rect">
            <a:avLst/>
          </a:prstGeom>
        </p:spPr>
      </p:pic>
      <p:pic>
        <p:nvPicPr>
          <p:cNvPr id="5" name="4 Imagen" descr="Experienci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571876"/>
            <a:ext cx="2667000" cy="1714500"/>
          </a:xfrm>
          <a:prstGeom prst="rect">
            <a:avLst/>
          </a:prstGeom>
        </p:spPr>
      </p:pic>
      <p:sp>
        <p:nvSpPr>
          <p:cNvPr id="6" name="5 Flecha curvada hacia abajo"/>
          <p:cNvSpPr/>
          <p:nvPr/>
        </p:nvSpPr>
        <p:spPr>
          <a:xfrm rot="18837338">
            <a:off x="4703650" y="1158480"/>
            <a:ext cx="932168" cy="428972"/>
          </a:xfrm>
          <a:prstGeom prst="curvedDownArrow">
            <a:avLst>
              <a:gd name="adj1" fmla="val 50000"/>
              <a:gd name="adj2" fmla="val 94691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arriba"/>
          <p:cNvSpPr/>
          <p:nvPr/>
        </p:nvSpPr>
        <p:spPr>
          <a:xfrm rot="4577675">
            <a:off x="4662705" y="3136177"/>
            <a:ext cx="893462" cy="594356"/>
          </a:xfrm>
          <a:prstGeom prst="curvedUpArrow">
            <a:avLst>
              <a:gd name="adj1" fmla="val 25000"/>
              <a:gd name="adj2" fmla="val 36457"/>
              <a:gd name="adj3" fmla="val 467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aphicFrame>
        <p:nvGraphicFramePr>
          <p:cNvPr id="8" name="7 Diagrama"/>
          <p:cNvGraphicFramePr/>
          <p:nvPr/>
        </p:nvGraphicFramePr>
        <p:xfrm>
          <a:off x="500034" y="3071810"/>
          <a:ext cx="4976826" cy="3246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 advClick="0" advTm="2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500"/>
                            </p:stCondLst>
                            <p:childTnLst>
                              <p:par>
                                <p:cTn id="3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uiExpand="1" build="p"/>
      <p:bldP spid="6" grpId="0" animBg="1"/>
      <p:bldP spid="7" grpId="0" animBg="1"/>
      <p:bldGraphic spid="8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 err="1" smtClean="0"/>
              <a:t>Mindfulness</a:t>
            </a:r>
            <a:r>
              <a:rPr lang="es-ES" sz="2400" dirty="0" smtClean="0"/>
              <a:t> es la traducción de un  término inglés que no tiene traducción exacta al Castellano, hace referencia al vocablo </a:t>
            </a:r>
            <a:r>
              <a:rPr lang="es-ES" sz="2400" dirty="0" err="1" smtClean="0"/>
              <a:t>Sati</a:t>
            </a:r>
            <a:r>
              <a:rPr lang="es-ES" sz="2400" dirty="0" smtClean="0"/>
              <a:t> en lengua Pali.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71472" y="1857364"/>
            <a:ext cx="3600450" cy="4271963"/>
          </a:xfrm>
        </p:spPr>
        <p:txBody>
          <a:bodyPr/>
          <a:lstStyle/>
          <a:p>
            <a:pPr algn="ctr">
              <a:buNone/>
            </a:pPr>
            <a:r>
              <a:rPr lang="es-ES" dirty="0" err="1" smtClean="0"/>
              <a:t>Mindfulness</a:t>
            </a:r>
            <a:r>
              <a:rPr lang="es-ES" dirty="0" smtClean="0"/>
              <a:t> ha sido definido como la capacidad de llevar la </a:t>
            </a:r>
            <a:r>
              <a:rPr lang="es-ES" b="1" dirty="0" smtClean="0"/>
              <a:t>atención</a:t>
            </a:r>
            <a:r>
              <a:rPr lang="es-ES" dirty="0" smtClean="0"/>
              <a:t> a las </a:t>
            </a:r>
            <a:r>
              <a:rPr lang="es-ES" b="1" dirty="0" smtClean="0"/>
              <a:t>experiencias</a:t>
            </a:r>
            <a:r>
              <a:rPr lang="es-ES" dirty="0" smtClean="0"/>
              <a:t> que se están experimentando en el momento </a:t>
            </a:r>
            <a:r>
              <a:rPr lang="es-ES" b="1" dirty="0" smtClean="0"/>
              <a:t>presente</a:t>
            </a:r>
            <a:r>
              <a:rPr lang="es-ES" dirty="0" smtClean="0"/>
              <a:t>, de un modo particular, </a:t>
            </a:r>
            <a:r>
              <a:rPr lang="es-ES" b="1" dirty="0" smtClean="0"/>
              <a:t>aceptándolas</a:t>
            </a:r>
            <a:r>
              <a:rPr lang="es-ES" dirty="0" smtClean="0"/>
              <a:t> y </a:t>
            </a:r>
            <a:r>
              <a:rPr lang="es-ES" b="1" dirty="0" smtClean="0"/>
              <a:t>sin juzgar. </a:t>
            </a:r>
            <a:r>
              <a:rPr lang="es-ES" dirty="0" smtClean="0"/>
              <a:t>(</a:t>
            </a:r>
            <a:r>
              <a:rPr lang="es-ES" dirty="0" err="1" smtClean="0"/>
              <a:t>Kabat-Zinn</a:t>
            </a:r>
            <a:r>
              <a:rPr lang="es-ES" dirty="0" smtClean="0"/>
              <a:t>, 1990)</a:t>
            </a:r>
            <a:endParaRPr lang="es-ES" dirty="0"/>
          </a:p>
        </p:txBody>
      </p:sp>
      <p:pic>
        <p:nvPicPr>
          <p:cNvPr id="5" name="4 Marcador de contenido" descr="Carpe diem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lum bright="20000" contrast="40000"/>
          </a:blip>
          <a:stretch>
            <a:fillRect/>
          </a:stretch>
        </p:blipFill>
        <p:spPr>
          <a:xfrm>
            <a:off x="5429256" y="1785926"/>
            <a:ext cx="2476500" cy="1838325"/>
          </a:xfrm>
        </p:spPr>
      </p:pic>
      <p:pic>
        <p:nvPicPr>
          <p:cNvPr id="6" name="5 Imagen" descr="Prese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6" y="4000504"/>
            <a:ext cx="2495550" cy="182880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571472" y="5929330"/>
            <a:ext cx="80724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Mindfulness</a:t>
            </a:r>
            <a:r>
              <a:rPr lang="es-ES" dirty="0" smtClean="0"/>
              <a:t> es una </a:t>
            </a:r>
            <a:r>
              <a:rPr lang="es-ES" sz="2400" b="1" dirty="0" smtClean="0"/>
              <a:t>experiencia</a:t>
            </a:r>
            <a:r>
              <a:rPr lang="es-ES" dirty="0" smtClean="0"/>
              <a:t> que no puede ser definido, explicado ni capturado empleando el </a:t>
            </a:r>
            <a:r>
              <a:rPr lang="es-ES" i="1" dirty="0" smtClean="0"/>
              <a:t>pensamiento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880"/>
                            </p:stCondLst>
                            <p:childTnLst>
                              <p:par>
                                <p:cTn id="1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88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88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38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00100" y="214290"/>
            <a:ext cx="75438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El origen del </a:t>
            </a:r>
            <a:r>
              <a:rPr lang="es-ES" dirty="0" err="1" smtClean="0"/>
              <a:t>Mindfulness</a:t>
            </a:r>
            <a:r>
              <a:rPr lang="es-ES" dirty="0" smtClean="0"/>
              <a:t> es el Budismo.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5786" y="3286124"/>
            <a:ext cx="3600450" cy="737121"/>
          </a:xfrm>
        </p:spPr>
        <p:txBody>
          <a:bodyPr>
            <a:normAutofit lnSpcReduction="10000"/>
          </a:bodyPr>
          <a:lstStyle/>
          <a:p>
            <a:pPr algn="ctr"/>
            <a:r>
              <a:rPr lang="es-ES" dirty="0" smtClean="0"/>
              <a:t>Meditación </a:t>
            </a:r>
            <a:r>
              <a:rPr lang="es-ES" dirty="0" err="1" smtClean="0"/>
              <a:t>Samatha</a:t>
            </a:r>
            <a:r>
              <a:rPr lang="es-ES" dirty="0" smtClean="0"/>
              <a:t> o </a:t>
            </a:r>
            <a:r>
              <a:rPr lang="es-ES" dirty="0" err="1" smtClean="0"/>
              <a:t>Samadhi</a:t>
            </a:r>
            <a:endParaRPr lang="es-ES" dirty="0"/>
          </a:p>
        </p:txBody>
      </p:sp>
      <p:pic>
        <p:nvPicPr>
          <p:cNvPr id="8" name="7 Marcador de contenido" descr="Meditación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290637" y="4143375"/>
            <a:ext cx="2619375" cy="1743075"/>
          </a:xfrm>
        </p:spPr>
      </p:pic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786314" y="3214686"/>
            <a:ext cx="3600450" cy="737121"/>
          </a:xfrm>
        </p:spPr>
        <p:txBody>
          <a:bodyPr>
            <a:normAutofit lnSpcReduction="10000"/>
          </a:bodyPr>
          <a:lstStyle/>
          <a:p>
            <a:pPr algn="ctr"/>
            <a:r>
              <a:rPr lang="es-ES" dirty="0" smtClean="0"/>
              <a:t>Meditación </a:t>
            </a:r>
            <a:r>
              <a:rPr lang="es-ES" dirty="0" err="1" smtClean="0"/>
              <a:t>Prañña</a:t>
            </a:r>
            <a:r>
              <a:rPr lang="es-ES" dirty="0" smtClean="0"/>
              <a:t> o </a:t>
            </a:r>
            <a:r>
              <a:rPr lang="es-ES" dirty="0" err="1" smtClean="0"/>
              <a:t>Prajna</a:t>
            </a:r>
            <a:endParaRPr lang="es-ES" dirty="0"/>
          </a:p>
        </p:txBody>
      </p:sp>
      <p:pic>
        <p:nvPicPr>
          <p:cNvPr id="9" name="8 Marcador de contenido" descr="Presente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362575" y="4048125"/>
            <a:ext cx="2362200" cy="1933575"/>
          </a:xfrm>
        </p:spPr>
      </p:pic>
      <p:sp>
        <p:nvSpPr>
          <p:cNvPr id="7" name="6 CuadroTexto"/>
          <p:cNvSpPr txBox="1"/>
          <p:nvPr/>
        </p:nvSpPr>
        <p:spPr>
          <a:xfrm>
            <a:off x="857224" y="928670"/>
            <a:ext cx="750099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 el budismo, </a:t>
            </a:r>
            <a:r>
              <a:rPr lang="es-ES" dirty="0" err="1" smtClean="0"/>
              <a:t>Mindfulness</a:t>
            </a:r>
            <a:r>
              <a:rPr lang="es-ES" dirty="0" smtClean="0"/>
              <a:t> tiene un rol fundamental ya que representa la vía ó </a:t>
            </a:r>
            <a:r>
              <a:rPr lang="es-ES" sz="2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MÉTODO</a:t>
            </a:r>
            <a:r>
              <a:rPr lang="es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PARA ERRADICAR EL SUFRIMIENTO HUMANO</a:t>
            </a:r>
          </a:p>
        </p:txBody>
      </p:sp>
      <p:pic>
        <p:nvPicPr>
          <p:cNvPr id="10" name="9 Imagen" descr="Sufrimiento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00166" y="1714488"/>
            <a:ext cx="2000264" cy="1230931"/>
          </a:xfrm>
          <a:prstGeom prst="rect">
            <a:avLst/>
          </a:prstGeom>
        </p:spPr>
      </p:pic>
      <p:pic>
        <p:nvPicPr>
          <p:cNvPr id="11" name="10 Imagen" descr="Sufrimiento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57818" y="1571612"/>
            <a:ext cx="2438400" cy="1619250"/>
          </a:xfrm>
          <a:prstGeom prst="rect">
            <a:avLst/>
          </a:prstGeom>
        </p:spPr>
      </p:pic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00034" y="642918"/>
            <a:ext cx="57150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estado de la mente ordinaria engendra </a:t>
            </a:r>
            <a:r>
              <a:rPr lang="es-ES" b="1" dirty="0" smtClean="0"/>
              <a:t>sufrimiento</a:t>
            </a:r>
            <a:r>
              <a:rPr lang="es-ES" dirty="0" smtClean="0"/>
              <a:t>. La mente es conflictiva, voraz, insatisfecha. Su signo es el de la confusión. Es </a:t>
            </a:r>
            <a:r>
              <a:rPr lang="es-ES" b="1" dirty="0" smtClean="0"/>
              <a:t>inestable</a:t>
            </a:r>
            <a:r>
              <a:rPr lang="es-ES" dirty="0" smtClean="0"/>
              <a:t>, confusa. […] En ella arraigan venenos como el </a:t>
            </a:r>
            <a:r>
              <a:rPr lang="es-E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odio, los celos, la envidia </a:t>
            </a:r>
            <a:r>
              <a:rPr lang="es-ES" dirty="0" smtClean="0"/>
              <a:t>y otros tantos. No es una mente bella. A veces hemos hecho de nuestra mente un verdadero estercolero. Limpiamos minuciosamente el cuerpo, pero tenemos la mente en el abandono. […] Es una mente que se debate en su propia </a:t>
            </a:r>
            <a:r>
              <a:rPr lang="es-ES" i="1" dirty="0" smtClean="0"/>
              <a:t>zozobra</a:t>
            </a:r>
            <a:r>
              <a:rPr lang="es-ES" dirty="0" smtClean="0"/>
              <a:t>. Tal es la mente propia de la mayoría de los seres humanos. Una mente en desorden, </a:t>
            </a:r>
            <a:r>
              <a:rPr lang="es-E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 frescura, sin inocencia, sin vitalidad</a:t>
            </a:r>
            <a:r>
              <a:rPr lang="es-ES" dirty="0" smtClean="0"/>
              <a:t>. (Calle, 2005).</a:t>
            </a:r>
            <a:endParaRPr lang="es-ES" dirty="0"/>
          </a:p>
        </p:txBody>
      </p:sp>
      <p:pic>
        <p:nvPicPr>
          <p:cNvPr id="3" name="2 Imagen" descr="Sufrimiento2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43702" y="714356"/>
            <a:ext cx="1885950" cy="241935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71472" y="4000504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SUFRIMIENTO; PENSAMIENTO Y LENGUAJE</a:t>
            </a:r>
            <a:endParaRPr lang="es-ES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71472" y="4572008"/>
            <a:ext cx="47863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S" dirty="0" smtClean="0"/>
              <a:t> </a:t>
            </a:r>
            <a:r>
              <a:rPr lang="es-ES" b="1" dirty="0" smtClean="0"/>
              <a:t>FUSIÓN COGNITIVA</a:t>
            </a:r>
            <a:r>
              <a:rPr lang="es-ES" dirty="0" smtClean="0"/>
              <a:t>: implicación de la conducta verbal, el lenguaje.</a:t>
            </a:r>
          </a:p>
          <a:p>
            <a:pPr>
              <a:buFont typeface="Wingdings" pitchFamily="2" charset="2"/>
              <a:buChar char="q"/>
            </a:pPr>
            <a:r>
              <a:rPr lang="es-ES" b="1" dirty="0" smtClean="0"/>
              <a:t>CONDICIONAMIENTO</a:t>
            </a:r>
            <a:r>
              <a:rPr lang="es-ES" dirty="0" smtClean="0"/>
              <a:t>: Presos por aquello que pensamos y sentimos; nos convertimos en lo que pensamos y sentimos.</a:t>
            </a:r>
          </a:p>
          <a:p>
            <a:pPr>
              <a:buFont typeface="Wingdings" pitchFamily="2" charset="2"/>
              <a:buChar char="q"/>
            </a:pPr>
            <a:r>
              <a:rPr lang="es-ES" dirty="0" smtClean="0"/>
              <a:t> </a:t>
            </a:r>
            <a:r>
              <a:rPr lang="es-ES" b="1" dirty="0" smtClean="0"/>
              <a:t>CONTEXTOS VERBALES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6" name="5 Imagen" descr="Presente5.jp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4357694"/>
            <a:ext cx="2590800" cy="1762125"/>
          </a:xfrm>
          <a:prstGeom prst="rect">
            <a:avLst/>
          </a:prstGeom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Estres - cuerp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500042"/>
            <a:ext cx="4021456" cy="5158838"/>
          </a:xfrm>
        </p:spPr>
      </p:pic>
      <p:graphicFrame>
        <p:nvGraphicFramePr>
          <p:cNvPr id="5" name="4 Diagrama"/>
          <p:cNvGraphicFramePr/>
          <p:nvPr/>
        </p:nvGraphicFramePr>
        <p:xfrm>
          <a:off x="4572000" y="1285860"/>
          <a:ext cx="4214842" cy="371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5 Imagen" descr="gif-animados-Religion-Budismo_52805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29256" y="4929198"/>
            <a:ext cx="1571636" cy="1571636"/>
          </a:xfrm>
          <a:prstGeom prst="rect">
            <a:avLst/>
          </a:prstGeom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28596" y="357166"/>
          <a:ext cx="7915304" cy="5815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Atrévete a probar:</a:t>
            </a:r>
            <a:endParaRPr lang="es-ES" dirty="0"/>
          </a:p>
        </p:txBody>
      </p:sp>
      <p:pic>
        <p:nvPicPr>
          <p:cNvPr id="4" name="3 Marcador de contenido" descr="Presente1.jp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28794" y="2357430"/>
            <a:ext cx="4173212" cy="2767021"/>
          </a:xfr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572264" y="1643050"/>
            <a:ext cx="226857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Pincha aquí</a:t>
            </a:r>
            <a:endParaRPr lang="es-ES" sz="2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6 Flecha curvada hacia la izquierda"/>
          <p:cNvSpPr/>
          <p:nvPr/>
        </p:nvSpPr>
        <p:spPr>
          <a:xfrm rot="1572424">
            <a:off x="6858016" y="2428868"/>
            <a:ext cx="571504" cy="78581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olución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3530309"/>
            <a:ext cx="5000628" cy="3327691"/>
          </a:xfrm>
          <a:prstGeom prst="rect">
            <a:avLst/>
          </a:prstGeom>
        </p:spPr>
      </p:pic>
      <p:pic>
        <p:nvPicPr>
          <p:cNvPr id="3" name="2 Imagen" descr="Habilidad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214290"/>
            <a:ext cx="2619375" cy="1752600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 advClick="0" advTm="10000">
    <p:fade/>
    <p:sndAc>
      <p:stSnd>
        <p:snd r:embed="rId2" name="100mejoresclasicosantiestres4de4-meditacionrelajacion-ivoox169995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29256" y="5429264"/>
            <a:ext cx="3497580" cy="828668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Muchas gracias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herry Blossom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BD4F01F-B65F-4E6E-AB85-360B7B11FC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Flores de cerezo</Template>
  <TotalTime>258</TotalTime>
  <Words>445</Words>
  <Application>Microsoft Office PowerPoint</Application>
  <PresentationFormat>Presentación en pantalla (4:3)</PresentationFormat>
  <Paragraphs>47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Cherry Blossom 16x9</vt:lpstr>
      <vt:lpstr>Mindfulness</vt:lpstr>
      <vt:lpstr>Diapositiva 2</vt:lpstr>
      <vt:lpstr>¿Qué es la Conciencia Plena o Mindfulness?</vt:lpstr>
      <vt:lpstr>Mindfulness es la traducción de un  término inglés que no tiene traducción exacta al Castellano, hace referencia al vocablo Sati en lengua Pali.</vt:lpstr>
      <vt:lpstr>El origen del Mindfulness es el Budismo.</vt:lpstr>
      <vt:lpstr>Diapositiva 6</vt:lpstr>
      <vt:lpstr>Diapositiva 7</vt:lpstr>
      <vt:lpstr>Diapositiva 8</vt:lpstr>
      <vt:lpstr>Atrévete a probar:</vt:lpstr>
      <vt:lpstr>Diapositiva 10</vt:lpstr>
      <vt:lpstr>Muchas gracias</vt:lpstr>
    </vt:vector>
  </TitlesOfParts>
  <Company>Academia de Enseñanza Almería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Alumno5</dc:creator>
  <cp:keywords/>
  <cp:lastModifiedBy>Pilar</cp:lastModifiedBy>
  <cp:revision>40</cp:revision>
  <dcterms:created xsi:type="dcterms:W3CDTF">2013-02-22T12:01:30Z</dcterms:created>
  <dcterms:modified xsi:type="dcterms:W3CDTF">2013-11-05T19:02:38Z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TC019647939991</vt:lpwstr>
  </property>
</Properties>
</file>